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notesSlides/notesSlide12.xml" ContentType="application/vnd.openxmlformats-officedocument.presentationml.notes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8"/>
  </p:notes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6648" autoAdjust="0"/>
    <p:restoredTop sz="99495" autoAdjust="0"/>
  </p:normalViewPr>
  <p:slideViewPr>
    <p:cSldViewPr>
      <p:cViewPr varScale="1">
        <p:scale>
          <a:sx n="160" d="100"/>
          <a:sy n="160" d="100"/>
        </p:scale>
        <p:origin x="-1424" y="-112"/>
      </p:cViewPr>
      <p:guideLst>
        <p:guide orient="horz" pos="720"/>
        <p:guide pos="1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58D42D8-B43F-1549-85C8-C60F75B5703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84287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B86DF-4EFB-D542-84D4-3BD08B74ADD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0491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96A47-DAF8-DC46-B669-3045500BB8B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1740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433A4-4320-A348-BBE9-A07DFEF2226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5378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EDE5D2A-7037-8D43-8419-CF217A73473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22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D8393-2BF7-8F4D-915B-D951ADD24BC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2931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0C2ED-2DC6-1D47-BF94-1C365E40944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25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D18A1-E2F9-5F44-9E2B-28BD1682F46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142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D761C-80F7-1F44-9041-0640EB45713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3400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7FBED-B9DC-CE43-BA28-17D8F60131B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80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DE94F-601F-4143-B4D3-51DD1095B02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4310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7266C-9AB9-BE49-B741-E54FBFEA611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7797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469CB-61CE-1F45-82F3-4060F8BB313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6129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054CC6E-DEE9-FD40-89DA-C233D536F19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/>
              <a:t>VES0001</a:t>
            </a: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5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58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6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18126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18126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18126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181265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181275" name="Rectangle 27"/>
          <p:cNvSpPr>
            <a:spLocks noChangeArrowheads="1"/>
          </p:cNvSpPr>
          <p:nvPr/>
        </p:nvSpPr>
        <p:spPr bwMode="auto">
          <a:xfrm>
            <a:off x="7264400" y="804863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73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/>
              <a:t>VES0002</a:t>
            </a: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73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/>
              <a:t>VES0003</a:t>
            </a:r>
            <a:endParaRPr lang="en-US" altLang="ja-JP"/>
          </a:p>
        </p:txBody>
      </p:sp>
      <p:pic>
        <p:nvPicPr>
          <p:cNvPr id="181290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1217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/>
              <a:t>VES0028</a:t>
            </a:r>
            <a:endParaRPr lang="en-US" altLang="ja-JP" sz="1600" dirty="0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VES0029</a:t>
            </a:r>
            <a:endParaRPr lang="en-US" altLang="ja-JP" sz="1600" dirty="0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VES0030</a:t>
            </a:r>
            <a:endParaRPr lang="en-US" altLang="ja-JP" dirty="0"/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59155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/>
              <a:t>VES0031</a:t>
            </a:r>
            <a:endParaRPr lang="en-US" altLang="ja-JP" sz="1600" dirty="0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VES0032</a:t>
            </a:r>
            <a:endParaRPr lang="en-US" altLang="ja-JP" sz="1600" dirty="0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VES0033</a:t>
            </a:r>
            <a:endParaRPr lang="en-US" altLang="ja-JP" dirty="0"/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4400" cy="534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/>
              <a:t>VES0034</a:t>
            </a:r>
            <a:endParaRPr lang="en-US" altLang="ja-JP" sz="1600" dirty="0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VES0035</a:t>
            </a:r>
            <a:endParaRPr lang="en-US" altLang="ja-JP" sz="1600" dirty="0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VES0036</a:t>
            </a:r>
            <a:endParaRPr lang="en-US" altLang="ja-JP" dirty="0"/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580438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/>
              <a:t>VES0037</a:t>
            </a:r>
            <a:endParaRPr lang="en-US" altLang="ja-JP" sz="1600" dirty="0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VES0038</a:t>
            </a:r>
            <a:endParaRPr lang="en-US" altLang="ja-JP" sz="1600" dirty="0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VES0039</a:t>
            </a:r>
            <a:endParaRPr lang="en-US" altLang="ja-JP" dirty="0"/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0425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6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87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8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9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90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91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92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93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94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95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96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97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98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99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100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101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102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103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104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105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106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107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108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109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/>
              <a:t>VES0040</a:t>
            </a:r>
            <a:endParaRPr lang="en-US" altLang="ja-JP" sz="1600" dirty="0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VES0041</a:t>
            </a:r>
            <a:endParaRPr lang="en-US" altLang="ja-JP" sz="1600" dirty="0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VES0042</a:t>
            </a:r>
            <a:endParaRPr lang="en-US" altLang="ja-JP" dirty="0"/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8686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45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0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2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6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7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8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9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0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/>
              <a:t>VES0043</a:t>
            </a:r>
            <a:endParaRPr lang="en-US" altLang="ja-JP" sz="1600" dirty="0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VES0044</a:t>
            </a:r>
            <a:endParaRPr lang="en-US" altLang="ja-JP" sz="1600" dirty="0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VES0045</a:t>
            </a:r>
            <a:endParaRPr lang="en-US" altLang="ja-JP" dirty="0"/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/>
              <a:t>VES0046</a:t>
            </a:r>
            <a:endParaRPr lang="en-US" altLang="ja-JP" sz="1600" dirty="0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VES0047</a:t>
            </a:r>
            <a:endParaRPr lang="en-US" altLang="ja-JP" sz="1600" dirty="0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VES0048</a:t>
            </a:r>
            <a:endParaRPr lang="en-US" altLang="ja-JP" dirty="0"/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6615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/>
              <a:t>VES0004</a:t>
            </a:r>
            <a:endParaRPr lang="en-US" altLang="ja-JP" sz="1600" dirty="0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75" name="Rectangle 27"/>
          <p:cNvSpPr>
            <a:spLocks noChangeArrowheads="1"/>
          </p:cNvSpPr>
          <p:nvPr/>
        </p:nvSpPr>
        <p:spPr bwMode="auto">
          <a:xfrm>
            <a:off x="7264400" y="804863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VES0005</a:t>
            </a:r>
            <a:endParaRPr lang="en-US" altLang="ja-JP" sz="1600" dirty="0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VES0006</a:t>
            </a:r>
            <a:endParaRPr lang="en-US" altLang="ja-JP" dirty="0"/>
          </a:p>
        </p:txBody>
      </p:sp>
      <p:pic>
        <p:nvPicPr>
          <p:cNvPr id="38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534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9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80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1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2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3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4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5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6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/>
              <a:t>VES0007</a:t>
            </a:r>
            <a:endParaRPr lang="en-US" altLang="ja-JP" sz="1600" dirty="0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75" name="Rectangle 27"/>
          <p:cNvSpPr>
            <a:spLocks noChangeArrowheads="1"/>
          </p:cNvSpPr>
          <p:nvPr/>
        </p:nvSpPr>
        <p:spPr bwMode="auto">
          <a:xfrm>
            <a:off x="7264400" y="804863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VES0008</a:t>
            </a:r>
            <a:endParaRPr lang="en-US" altLang="ja-JP" sz="1600" dirty="0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VES0009</a:t>
            </a:r>
            <a:endParaRPr lang="en-US" altLang="ja-JP" dirty="0"/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045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/>
              <a:t>VES0010</a:t>
            </a:r>
            <a:endParaRPr lang="en-US" altLang="ja-JP" sz="1600" dirty="0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751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VES0011</a:t>
            </a:r>
            <a:endParaRPr lang="en-US" altLang="ja-JP" sz="1600" dirty="0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VES0012</a:t>
            </a:r>
            <a:endParaRPr lang="en-US" altLang="ja-JP" dirty="0"/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10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/>
              <a:t>VES0013</a:t>
            </a:r>
            <a:endParaRPr lang="en-US" altLang="ja-JP" sz="1600" dirty="0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75" name="Rectangle 27"/>
          <p:cNvSpPr>
            <a:spLocks noChangeArrowheads="1"/>
          </p:cNvSpPr>
          <p:nvPr/>
        </p:nvSpPr>
        <p:spPr bwMode="auto">
          <a:xfrm>
            <a:off x="7264400" y="804863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VES0014</a:t>
            </a:r>
            <a:endParaRPr lang="en-US" altLang="ja-JP" sz="1600" dirty="0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VES0015</a:t>
            </a:r>
            <a:endParaRPr lang="en-US" altLang="ja-JP" dirty="0"/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0425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/>
              <a:t>VES0016</a:t>
            </a:r>
            <a:endParaRPr lang="en-US" altLang="ja-JP" sz="1600" dirty="0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VES0017</a:t>
            </a:r>
            <a:endParaRPr lang="en-US" altLang="ja-JP" sz="1600" dirty="0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VES0018</a:t>
            </a:r>
            <a:endParaRPr lang="en-US" altLang="ja-JP" dirty="0"/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686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/>
              <a:t>VES0019</a:t>
            </a:r>
            <a:endParaRPr lang="en-US" altLang="ja-JP" sz="1600" dirty="0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VES0020</a:t>
            </a:r>
            <a:endParaRPr lang="en-US" altLang="ja-JP" sz="1600" dirty="0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VES0021</a:t>
            </a:r>
            <a:endParaRPr lang="en-US" altLang="ja-JP" dirty="0"/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/>
              <a:t>VES0022</a:t>
            </a:r>
            <a:endParaRPr lang="en-US" altLang="ja-JP" sz="1600" dirty="0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VES0023</a:t>
            </a:r>
            <a:endParaRPr lang="en-US" altLang="ja-JP" sz="1600" dirty="0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VES0024</a:t>
            </a:r>
            <a:endParaRPr lang="en-US" altLang="ja-JP" dirty="0"/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10600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/>
              <a:t>VES0025</a:t>
            </a:r>
            <a:endParaRPr lang="en-US" altLang="ja-JP" sz="1600" dirty="0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41414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rgbClr val="41414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VES0026</a:t>
            </a:r>
            <a:endParaRPr lang="en-US" altLang="ja-JP" sz="1600" dirty="0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VES0027</a:t>
            </a:r>
            <a:endParaRPr lang="en-US" altLang="ja-JP" dirty="0"/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6775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858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990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954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6002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286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28956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276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581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886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191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572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76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5181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791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60960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4008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6705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70866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14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Times"/>
        <a:ea typeface="Osaka"/>
        <a:cs typeface="Osaka"/>
      </a:majorFont>
      <a:minorFont>
        <a:latin typeface="Times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ホワイ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480</Words>
  <Application>Microsoft Macintosh PowerPoint</Application>
  <PresentationFormat>画面に合わせる (4:3)</PresentationFormat>
  <Paragraphs>480</Paragraphs>
  <Slides>16</Slides>
  <Notes>16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新しいプレゼンテーション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</vt:vector>
  </TitlesOfParts>
  <Company>ש倀]脨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笹本 茂美</dc:creator>
  <cp:lastModifiedBy>小牧 明子</cp:lastModifiedBy>
  <cp:revision>27</cp:revision>
  <cp:lastPrinted>2013-09-04T02:35:53Z</cp:lastPrinted>
  <dcterms:created xsi:type="dcterms:W3CDTF">2013-09-09T05:22:52Z</dcterms:created>
  <dcterms:modified xsi:type="dcterms:W3CDTF">2013-09-09T05:23:17Z</dcterms:modified>
</cp:coreProperties>
</file>