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303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F387E-26CD-4C43-BABA-CFDF2AAADA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51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9538B-610B-6B48-B96E-E03C9ABC1D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095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C94E-FADA-BF4D-B465-A6F2570F6D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90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1827-CB91-1849-9F03-5508A6EA36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159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56F10B-794B-BE4D-A657-68D2B58213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61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D5952-34EB-EC4D-8F29-906DA8E3A7E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45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59526-05E9-BB41-B760-708AF2ED9E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22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61CB3-5EAA-CF40-BA8E-B9F284260D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761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C346-97B6-064B-8E60-E45FB8E9DC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46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1CD8-7A24-8E44-83FF-51351FC923B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362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07D3-33AF-C544-BECD-0363AAB941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274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AE430-5CC1-644D-8699-8EDDD671964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41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A6C2-324F-754F-AB8E-A7AC6FF02D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240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A1BA20-7C40-7C4A-9580-CD45B892D2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VES0097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VES0098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VES0099</a:t>
            </a:r>
            <a:endParaRPr lang="en-US" altLang="ja-JP" dirty="0"/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VES0124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VES0125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VES0126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VES0127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VES0128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VES0129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VES0130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VES0131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VES0132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VES0133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VES0134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VES0135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VES0136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VES0137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VES0138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53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VES0139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VES0140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VES0141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67750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VES0142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VES0143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/>
              <a:t>VES0144</a:t>
            </a:r>
            <a:endParaRPr lang="en-US" altLang="ja-JP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VES0100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VES0101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VES0102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VES0103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VES0104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VES0105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VES0106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VES0107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VES0108</a:t>
            </a:r>
            <a:endParaRPr lang="en-US" altLang="ja-JP" dirty="0"/>
          </a:p>
        </p:txBody>
      </p:sp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VES0109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VES0110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67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VES0111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VES0112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VES0113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797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VES0114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VES0115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VES0116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VES0117</a:t>
            </a:r>
            <a:endParaRPr lang="en-US" altLang="ja-JP" dirty="0"/>
          </a:p>
        </p:txBody>
      </p:sp>
      <p:pic>
        <p:nvPicPr>
          <p:cNvPr id="3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VES0118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VES0119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VES0120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VES0121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VES0122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61062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VES0123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25</cp:revision>
  <dcterms:created xsi:type="dcterms:W3CDTF">2013-09-09T05:23:38Z</dcterms:created>
  <dcterms:modified xsi:type="dcterms:W3CDTF">2013-09-09T05:23:54Z</dcterms:modified>
</cp:coreProperties>
</file>