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6648" autoAdjust="0"/>
    <p:restoredTop sz="99495" autoAdjust="0"/>
  </p:normalViewPr>
  <p:slideViewPr>
    <p:cSldViewPr>
      <p:cViewPr varScale="1">
        <p:scale>
          <a:sx n="160" d="100"/>
          <a:sy n="160" d="100"/>
        </p:scale>
        <p:origin x="-1424" y="-112"/>
      </p:cViewPr>
      <p:guideLst>
        <p:guide orient="horz" pos="72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EC539E-D3C1-1349-923E-6A90CDF0E9C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5917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FD19A-40EB-9A46-9147-6A5FA40F988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01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32839-DA86-3247-9D4E-AEE79C5C34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660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00EC6-AF85-FB47-A846-B11C026EE4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344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3B1E71-3F44-5345-9638-EDA663D4696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06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F029-601B-0C43-90CE-8D8371FAA0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534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8943-6481-F549-90A2-776B36C7403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278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15F3C-731F-7340-9DCB-6146FAA38D4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80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85993-EAAD-4444-9AC4-1E689353409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008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79BE5-2C19-2648-9625-5D2B7DD1A97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499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65BB2-D39F-8748-B774-DF00A3CEA0C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93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47CA3-8231-E741-80C2-A032D503242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42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41F2F-B75D-BE47-9B30-EB4CE32ED63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477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C31F35-0CF9-A540-86DA-27E4960EE9B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VES0145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VES0146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VES0147</a:t>
            </a:r>
            <a:endParaRPr lang="en-US" altLang="ja-JP" dirty="0"/>
          </a:p>
        </p:txBody>
      </p:sp>
      <p:pic>
        <p:nvPicPr>
          <p:cNvPr id="37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582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VES0172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VES0173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VES0174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34400" cy="531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VES0175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VES0176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12904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VES0003177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VES0178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VES0179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VES0180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VES0181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VES0182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VES0183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VES0184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VES0185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VES0186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VES0187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VES0188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VES0189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VES0190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VES0191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VES0192</a:t>
            </a:r>
            <a:endParaRPr lang="en-US" altLang="ja-JP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VES0148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VES0149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VES0150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VES0151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VES0152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VES0153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0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1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3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4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VES0154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VES0155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VES0156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VES0157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VES0158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VES0159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VES0160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VES0161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VES0162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VES0163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VES0164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VES0165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VES0166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VES0167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VES0168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VES0169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VES0170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VES0171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26</cp:revision>
  <dcterms:created xsi:type="dcterms:W3CDTF">2013-09-09T05:23:56Z</dcterms:created>
  <dcterms:modified xsi:type="dcterms:W3CDTF">2013-09-09T05:24:19Z</dcterms:modified>
</cp:coreProperties>
</file>