
<file path=[Content_Types].xml><?xml version="1.0" encoding="utf-8"?>
<Types xmlns="http://schemas.openxmlformats.org/package/2006/content-types"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9.xml" ContentType="application/vnd.openxmlformats-officedocument.presentationml.notesSlide+xml"/>
  <Override PartName="/ppt/slides/slide5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6.xml" ContentType="application/vnd.openxmlformats-officedocument.presentationml.notes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notesSlides/notesSlide12.xml" ContentType="application/vnd.openxmlformats-officedocument.presentationml.notesSlide+xml"/>
  <Default Extension="jpeg" ContentType="image/jpeg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xml" ContentType="application/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15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" charset="0"/>
        <a:ea typeface="Osaka" charset="0"/>
        <a:cs typeface="Osaka" charset="0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" charset="0"/>
        <a:ea typeface="Osaka" charset="0"/>
        <a:cs typeface="Osaka" charset="0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" charset="0"/>
        <a:ea typeface="Osaka" charset="0"/>
        <a:cs typeface="Osaka" charset="0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" charset="0"/>
        <a:ea typeface="Osaka" charset="0"/>
        <a:cs typeface="Osaka" charset="0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" charset="0"/>
        <a:ea typeface="Osaka" charset="0"/>
        <a:cs typeface="Osaka" charset="0"/>
      </a:defRPr>
    </a:lvl5pPr>
    <a:lvl6pPr marL="2286000" algn="l" defTabSz="457200" rtl="0" eaLnBrk="1" latinLnBrk="0" hangingPunct="1">
      <a:defRPr kumimoji="1" sz="2400" kern="1200">
        <a:solidFill>
          <a:schemeClr val="tx1"/>
        </a:solidFill>
        <a:latin typeface="Times" charset="0"/>
        <a:ea typeface="Osaka" charset="0"/>
        <a:cs typeface="Osaka" charset="0"/>
      </a:defRPr>
    </a:lvl6pPr>
    <a:lvl7pPr marL="2743200" algn="l" defTabSz="457200" rtl="0" eaLnBrk="1" latinLnBrk="0" hangingPunct="1">
      <a:defRPr kumimoji="1" sz="2400" kern="1200">
        <a:solidFill>
          <a:schemeClr val="tx1"/>
        </a:solidFill>
        <a:latin typeface="Times" charset="0"/>
        <a:ea typeface="Osaka" charset="0"/>
        <a:cs typeface="Osaka" charset="0"/>
      </a:defRPr>
    </a:lvl7pPr>
    <a:lvl8pPr marL="3200400" algn="l" defTabSz="457200" rtl="0" eaLnBrk="1" latinLnBrk="0" hangingPunct="1">
      <a:defRPr kumimoji="1" sz="2400" kern="1200">
        <a:solidFill>
          <a:schemeClr val="tx1"/>
        </a:solidFill>
        <a:latin typeface="Times" charset="0"/>
        <a:ea typeface="Osaka" charset="0"/>
        <a:cs typeface="Osaka" charset="0"/>
      </a:defRPr>
    </a:lvl8pPr>
    <a:lvl9pPr marL="3657600" algn="l" defTabSz="457200" rtl="0" eaLnBrk="1" latinLnBrk="0" hangingPunct="1">
      <a:defRPr kumimoji="1" sz="2400" kern="1200">
        <a:solidFill>
          <a:schemeClr val="tx1"/>
        </a:solidFill>
        <a:latin typeface="Times" charset="0"/>
        <a:ea typeface="Osaka" charset="0"/>
        <a:cs typeface="Osaka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6648" autoAdjust="0"/>
    <p:restoredTop sz="99495" autoAdjust="0"/>
  </p:normalViewPr>
  <p:slideViewPr>
    <p:cSldViewPr>
      <p:cViewPr varScale="1">
        <p:scale>
          <a:sx n="160" d="100"/>
          <a:sy n="160" d="100"/>
        </p:scale>
        <p:origin x="-1424" y="-112"/>
      </p:cViewPr>
      <p:guideLst>
        <p:guide orient="horz" pos="720"/>
        <p:guide pos="38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ja-JP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ja-JP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</a:t>
            </a:r>
            <a:r>
              <a:rPr lang="en-US" altLang="ja-JP"/>
              <a:t> </a:t>
            </a:r>
            <a:r>
              <a:rPr lang="ja-JP" altLang="en-US"/>
              <a:t>テキストの書式設定</a:t>
            </a:r>
            <a:endParaRPr lang="en-US" altLang="ja-JP"/>
          </a:p>
          <a:p>
            <a:pPr lvl="1"/>
            <a:r>
              <a:rPr lang="ja-JP" altLang="en-US"/>
              <a:t>第</a:t>
            </a:r>
            <a:r>
              <a:rPr lang="en-US" altLang="ja-JP"/>
              <a:t> 2 </a:t>
            </a:r>
            <a:r>
              <a:rPr lang="ja-JP" altLang="en-US"/>
              <a:t>レベル</a:t>
            </a:r>
            <a:endParaRPr lang="en-US" altLang="ja-JP"/>
          </a:p>
          <a:p>
            <a:pPr lvl="2"/>
            <a:r>
              <a:rPr lang="ja-JP" altLang="en-US"/>
              <a:t>第</a:t>
            </a:r>
            <a:r>
              <a:rPr lang="en-US" altLang="ja-JP"/>
              <a:t> 3 </a:t>
            </a:r>
            <a:r>
              <a:rPr lang="ja-JP" altLang="en-US"/>
              <a:t>レベル</a:t>
            </a:r>
            <a:endParaRPr lang="en-US" altLang="ja-JP"/>
          </a:p>
          <a:p>
            <a:pPr lvl="3"/>
            <a:r>
              <a:rPr lang="ja-JP" altLang="en-US"/>
              <a:t>第</a:t>
            </a:r>
            <a:r>
              <a:rPr lang="en-US" altLang="ja-JP"/>
              <a:t> 4 </a:t>
            </a:r>
            <a:r>
              <a:rPr lang="ja-JP" altLang="en-US"/>
              <a:t>レベル</a:t>
            </a:r>
            <a:endParaRPr lang="en-US" altLang="ja-JP"/>
          </a:p>
          <a:p>
            <a:pPr lvl="4"/>
            <a:r>
              <a:rPr lang="ja-JP" altLang="en-US"/>
              <a:t>第</a:t>
            </a:r>
            <a:r>
              <a:rPr lang="en-US" altLang="ja-JP"/>
              <a:t> 5 </a:t>
            </a:r>
            <a:r>
              <a:rPr lang="ja-JP" altLang="en-US"/>
              <a:t>レベル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ja-JP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A0BF740-6A5F-C842-9BA0-45C0C7A0960F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602771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" charset="0"/>
        <a:ea typeface="Osaka" charset="0"/>
        <a:cs typeface="Osaka" charset="0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" charset="0"/>
        <a:ea typeface="Osaka" charset="0"/>
        <a:cs typeface="Osaka" charset="0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" charset="0"/>
        <a:ea typeface="Osaka" charset="0"/>
        <a:cs typeface="Osaka" charset="0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" charset="0"/>
        <a:ea typeface="Osaka" charset="0"/>
        <a:cs typeface="Osaka" charset="0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" charset="0"/>
        <a:ea typeface="Osaka" charset="0"/>
        <a:cs typeface="Osaka" charset="0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1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10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11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12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13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14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15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16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2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3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4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5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6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7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8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9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424D6F-0944-1B49-9741-02358E1C5568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17030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88C7A8-1CA3-C840-93C4-E5D36589A526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39281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048913-05F6-C547-A0C7-653C03D79081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391906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Only" preserve="1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3BA02BA-24B8-E64B-8204-4D3A8AF0734F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57863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C42EF8-FFBF-6C47-90D4-E37696FD574D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96161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32FC20-02D2-2F4A-B705-0F280B9F08F9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46963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2F76FC-EFDD-2440-85C0-851781C21243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038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00A003-35E9-EA40-8091-90D980B3B4EA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41446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791AC7-9059-1544-9771-1E526A2F04AF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5695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10CAA7-7A6F-D246-A35E-A01398143579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6403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B94AC7-CA60-6C44-8CDA-8E6254A753BC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51746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BE478B-B83C-1B47-BC1E-EAC55EDD8676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7555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</a:t>
            </a:r>
            <a:r>
              <a:rPr lang="en-US" altLang="ja-JP"/>
              <a:t> </a:t>
            </a:r>
            <a:r>
              <a:rPr lang="ja-JP" altLang="en-US"/>
              <a:t>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</a:t>
            </a:r>
            <a:r>
              <a:rPr lang="en-US" altLang="ja-JP"/>
              <a:t> </a:t>
            </a:r>
            <a:r>
              <a:rPr lang="ja-JP" altLang="en-US"/>
              <a:t>テキストの書式設定</a:t>
            </a:r>
            <a:endParaRPr lang="en-US" altLang="ja-JP"/>
          </a:p>
          <a:p>
            <a:pPr lvl="1"/>
            <a:r>
              <a:rPr lang="ja-JP" altLang="en-US"/>
              <a:t>第</a:t>
            </a:r>
            <a:r>
              <a:rPr lang="en-US" altLang="ja-JP"/>
              <a:t> 2 </a:t>
            </a:r>
            <a:r>
              <a:rPr lang="ja-JP" altLang="en-US"/>
              <a:t>レベル</a:t>
            </a:r>
            <a:endParaRPr lang="en-US" altLang="ja-JP"/>
          </a:p>
          <a:p>
            <a:pPr lvl="2"/>
            <a:r>
              <a:rPr lang="ja-JP" altLang="en-US"/>
              <a:t>第</a:t>
            </a:r>
            <a:r>
              <a:rPr lang="en-US" altLang="ja-JP"/>
              <a:t> 3 </a:t>
            </a:r>
            <a:r>
              <a:rPr lang="ja-JP" altLang="en-US"/>
              <a:t>レベル</a:t>
            </a:r>
            <a:endParaRPr lang="en-US" altLang="ja-JP"/>
          </a:p>
          <a:p>
            <a:pPr lvl="3"/>
            <a:r>
              <a:rPr lang="ja-JP" altLang="en-US"/>
              <a:t>第</a:t>
            </a:r>
            <a:r>
              <a:rPr lang="en-US" altLang="ja-JP"/>
              <a:t> 4 </a:t>
            </a:r>
            <a:r>
              <a:rPr lang="ja-JP" altLang="en-US"/>
              <a:t>レベル</a:t>
            </a:r>
            <a:endParaRPr lang="en-US" altLang="ja-JP"/>
          </a:p>
          <a:p>
            <a:pPr lvl="4"/>
            <a:r>
              <a:rPr lang="ja-JP" altLang="en-US"/>
              <a:t>第</a:t>
            </a:r>
            <a:r>
              <a:rPr lang="en-US" altLang="ja-JP"/>
              <a:t> 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A62A240-CFCB-2947-87BA-4A2B866FF21E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" charset="0"/>
          <a:ea typeface="Osaka" charset="0"/>
          <a:cs typeface="Osaka" charset="0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" charset="0"/>
          <a:ea typeface="Osaka" charset="0"/>
          <a:cs typeface="Osaka" charset="0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" charset="0"/>
          <a:ea typeface="Osaka" charset="0"/>
          <a:cs typeface="Osaka" charset="0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" charset="0"/>
          <a:ea typeface="Osaka" charset="0"/>
          <a:cs typeface="Osaka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" charset="0"/>
          <a:ea typeface="Osaka" charset="0"/>
          <a:cs typeface="Osaka" charset="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" charset="0"/>
          <a:ea typeface="Osaka" charset="0"/>
          <a:cs typeface="Osak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" charset="0"/>
          <a:ea typeface="Osaka" charset="0"/>
          <a:cs typeface="Osak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" charset="0"/>
          <a:ea typeface="Osaka" charset="0"/>
          <a:cs typeface="Osaka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VES0193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5" name="Rectangle 7"/>
          <p:cNvSpPr>
            <a:spLocks noChangeArrowheads="1"/>
          </p:cNvSpPr>
          <p:nvPr/>
        </p:nvSpPr>
        <p:spPr bwMode="auto">
          <a:xfrm>
            <a:off x="1957388" y="1044575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57" name="Rectangle 9"/>
          <p:cNvSpPr>
            <a:spLocks noChangeArrowheads="1"/>
          </p:cNvSpPr>
          <p:nvPr/>
        </p:nvSpPr>
        <p:spPr bwMode="auto">
          <a:xfrm>
            <a:off x="2413000" y="135413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59" name="Rectangle 11"/>
          <p:cNvSpPr>
            <a:spLocks noChangeArrowheads="1"/>
          </p:cNvSpPr>
          <p:nvPr/>
        </p:nvSpPr>
        <p:spPr bwMode="auto">
          <a:xfrm>
            <a:off x="3352800" y="1295400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60" name="Rectangle 12"/>
          <p:cNvSpPr>
            <a:spLocks noChangeArrowheads="1"/>
          </p:cNvSpPr>
          <p:nvPr/>
        </p:nvSpPr>
        <p:spPr bwMode="auto">
          <a:xfrm>
            <a:off x="3065463" y="106838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76" name="Rectangle 28"/>
          <p:cNvSpPr>
            <a:spLocks noChangeArrowheads="1"/>
          </p:cNvSpPr>
          <p:nvPr/>
        </p:nvSpPr>
        <p:spPr bwMode="auto">
          <a:xfrm>
            <a:off x="6019800" y="1311275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VES0194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9436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VES0195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37" name="Picture 4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87630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6858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990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12954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6002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19812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2286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25908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28956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62" name="Text Box 6"/>
          <p:cNvSpPr txBox="1">
            <a:spLocks noChangeArrowheads="1"/>
          </p:cNvSpPr>
          <p:nvPr/>
        </p:nvSpPr>
        <p:spPr bwMode="auto">
          <a:xfrm>
            <a:off x="3276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3581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3886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4191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4572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67" name="Text Box 15"/>
          <p:cNvSpPr txBox="1">
            <a:spLocks noChangeArrowheads="1"/>
          </p:cNvSpPr>
          <p:nvPr/>
        </p:nvSpPr>
        <p:spPr bwMode="auto">
          <a:xfrm>
            <a:off x="4876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68" name="Text Box 16"/>
          <p:cNvSpPr txBox="1">
            <a:spLocks noChangeArrowheads="1"/>
          </p:cNvSpPr>
          <p:nvPr/>
        </p:nvSpPr>
        <p:spPr bwMode="auto">
          <a:xfrm>
            <a:off x="5181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69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5791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60960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64008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73" name="Text Box 13"/>
          <p:cNvSpPr txBox="1">
            <a:spLocks noChangeArrowheads="1"/>
          </p:cNvSpPr>
          <p:nvPr/>
        </p:nvSpPr>
        <p:spPr bwMode="auto">
          <a:xfrm>
            <a:off x="6705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74" name="Text Box 14"/>
          <p:cNvSpPr txBox="1">
            <a:spLocks noChangeArrowheads="1"/>
          </p:cNvSpPr>
          <p:nvPr/>
        </p:nvSpPr>
        <p:spPr bwMode="auto">
          <a:xfrm>
            <a:off x="70866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73914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76" name="Text Box 16"/>
          <p:cNvSpPr txBox="1">
            <a:spLocks noChangeArrowheads="1"/>
          </p:cNvSpPr>
          <p:nvPr/>
        </p:nvSpPr>
        <p:spPr bwMode="auto">
          <a:xfrm>
            <a:off x="76962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80010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VES0220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5" name="Rectangle 7"/>
          <p:cNvSpPr>
            <a:spLocks noChangeArrowheads="1"/>
          </p:cNvSpPr>
          <p:nvPr/>
        </p:nvSpPr>
        <p:spPr bwMode="auto">
          <a:xfrm>
            <a:off x="1957388" y="1044575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57" name="Rectangle 9"/>
          <p:cNvSpPr>
            <a:spLocks noChangeArrowheads="1"/>
          </p:cNvSpPr>
          <p:nvPr/>
        </p:nvSpPr>
        <p:spPr bwMode="auto">
          <a:xfrm>
            <a:off x="2413000" y="135413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59" name="Rectangle 11"/>
          <p:cNvSpPr>
            <a:spLocks noChangeArrowheads="1"/>
          </p:cNvSpPr>
          <p:nvPr/>
        </p:nvSpPr>
        <p:spPr bwMode="auto">
          <a:xfrm>
            <a:off x="3352800" y="1295400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60" name="Rectangle 12"/>
          <p:cNvSpPr>
            <a:spLocks noChangeArrowheads="1"/>
          </p:cNvSpPr>
          <p:nvPr/>
        </p:nvSpPr>
        <p:spPr bwMode="auto">
          <a:xfrm>
            <a:off x="3065463" y="106838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76" name="Rectangle 28"/>
          <p:cNvSpPr>
            <a:spLocks noChangeArrowheads="1"/>
          </p:cNvSpPr>
          <p:nvPr/>
        </p:nvSpPr>
        <p:spPr bwMode="auto">
          <a:xfrm>
            <a:off x="6019800" y="1311275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VES0221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9436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VES0222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37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0"/>
            <a:ext cx="8839200" cy="539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6858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990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12954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6002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19812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2286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25908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28956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62" name="Text Box 6"/>
          <p:cNvSpPr txBox="1">
            <a:spLocks noChangeArrowheads="1"/>
          </p:cNvSpPr>
          <p:nvPr/>
        </p:nvSpPr>
        <p:spPr bwMode="auto">
          <a:xfrm>
            <a:off x="3276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3581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3886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4191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4572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67" name="Text Box 15"/>
          <p:cNvSpPr txBox="1">
            <a:spLocks noChangeArrowheads="1"/>
          </p:cNvSpPr>
          <p:nvPr/>
        </p:nvSpPr>
        <p:spPr bwMode="auto">
          <a:xfrm>
            <a:off x="4876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68" name="Text Box 16"/>
          <p:cNvSpPr txBox="1">
            <a:spLocks noChangeArrowheads="1"/>
          </p:cNvSpPr>
          <p:nvPr/>
        </p:nvSpPr>
        <p:spPr bwMode="auto">
          <a:xfrm>
            <a:off x="5181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69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5791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60960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64008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73" name="Text Box 13"/>
          <p:cNvSpPr txBox="1">
            <a:spLocks noChangeArrowheads="1"/>
          </p:cNvSpPr>
          <p:nvPr/>
        </p:nvSpPr>
        <p:spPr bwMode="auto">
          <a:xfrm>
            <a:off x="6705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74" name="Text Box 14"/>
          <p:cNvSpPr txBox="1">
            <a:spLocks noChangeArrowheads="1"/>
          </p:cNvSpPr>
          <p:nvPr/>
        </p:nvSpPr>
        <p:spPr bwMode="auto">
          <a:xfrm>
            <a:off x="70866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73914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76" name="Text Box 16"/>
          <p:cNvSpPr txBox="1">
            <a:spLocks noChangeArrowheads="1"/>
          </p:cNvSpPr>
          <p:nvPr/>
        </p:nvSpPr>
        <p:spPr bwMode="auto">
          <a:xfrm>
            <a:off x="76962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80010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VES0223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5" name="Rectangle 7"/>
          <p:cNvSpPr>
            <a:spLocks noChangeArrowheads="1"/>
          </p:cNvSpPr>
          <p:nvPr/>
        </p:nvSpPr>
        <p:spPr bwMode="auto">
          <a:xfrm>
            <a:off x="1957388" y="1044575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57" name="Rectangle 9"/>
          <p:cNvSpPr>
            <a:spLocks noChangeArrowheads="1"/>
          </p:cNvSpPr>
          <p:nvPr/>
        </p:nvSpPr>
        <p:spPr bwMode="auto">
          <a:xfrm>
            <a:off x="2413000" y="135413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59" name="Rectangle 11"/>
          <p:cNvSpPr>
            <a:spLocks noChangeArrowheads="1"/>
          </p:cNvSpPr>
          <p:nvPr/>
        </p:nvSpPr>
        <p:spPr bwMode="auto">
          <a:xfrm>
            <a:off x="3352800" y="1295400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60" name="Rectangle 12"/>
          <p:cNvSpPr>
            <a:spLocks noChangeArrowheads="1"/>
          </p:cNvSpPr>
          <p:nvPr/>
        </p:nvSpPr>
        <p:spPr bwMode="auto">
          <a:xfrm>
            <a:off x="3065463" y="106838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76" name="Rectangle 28"/>
          <p:cNvSpPr>
            <a:spLocks noChangeArrowheads="1"/>
          </p:cNvSpPr>
          <p:nvPr/>
        </p:nvSpPr>
        <p:spPr bwMode="auto">
          <a:xfrm>
            <a:off x="6019800" y="1311275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VES0224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9436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VES0225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37" name="Picture 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0"/>
            <a:ext cx="88392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6858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990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12954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6002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19812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2286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25908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28956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62" name="Text Box 6"/>
          <p:cNvSpPr txBox="1">
            <a:spLocks noChangeArrowheads="1"/>
          </p:cNvSpPr>
          <p:nvPr/>
        </p:nvSpPr>
        <p:spPr bwMode="auto">
          <a:xfrm>
            <a:off x="3276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3581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3886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4191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4572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67" name="Text Box 15"/>
          <p:cNvSpPr txBox="1">
            <a:spLocks noChangeArrowheads="1"/>
          </p:cNvSpPr>
          <p:nvPr/>
        </p:nvSpPr>
        <p:spPr bwMode="auto">
          <a:xfrm>
            <a:off x="4876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68" name="Text Box 16"/>
          <p:cNvSpPr txBox="1">
            <a:spLocks noChangeArrowheads="1"/>
          </p:cNvSpPr>
          <p:nvPr/>
        </p:nvSpPr>
        <p:spPr bwMode="auto">
          <a:xfrm>
            <a:off x="5181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69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5791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60960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64008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73" name="Text Box 13"/>
          <p:cNvSpPr txBox="1">
            <a:spLocks noChangeArrowheads="1"/>
          </p:cNvSpPr>
          <p:nvPr/>
        </p:nvSpPr>
        <p:spPr bwMode="auto">
          <a:xfrm>
            <a:off x="6705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74" name="Text Box 14"/>
          <p:cNvSpPr txBox="1">
            <a:spLocks noChangeArrowheads="1"/>
          </p:cNvSpPr>
          <p:nvPr/>
        </p:nvSpPr>
        <p:spPr bwMode="auto">
          <a:xfrm>
            <a:off x="70866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73914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76" name="Text Box 16"/>
          <p:cNvSpPr txBox="1">
            <a:spLocks noChangeArrowheads="1"/>
          </p:cNvSpPr>
          <p:nvPr/>
        </p:nvSpPr>
        <p:spPr bwMode="auto">
          <a:xfrm>
            <a:off x="76962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80010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VES0226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VES0227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9436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VES0228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37" name="Picture 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8615363" cy="542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6858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990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12954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6002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19812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2286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25908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28956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62" name="Text Box 6"/>
          <p:cNvSpPr txBox="1">
            <a:spLocks noChangeArrowheads="1"/>
          </p:cNvSpPr>
          <p:nvPr/>
        </p:nvSpPr>
        <p:spPr bwMode="auto">
          <a:xfrm>
            <a:off x="3276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3581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3886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4191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4572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67" name="Text Box 15"/>
          <p:cNvSpPr txBox="1">
            <a:spLocks noChangeArrowheads="1"/>
          </p:cNvSpPr>
          <p:nvPr/>
        </p:nvSpPr>
        <p:spPr bwMode="auto">
          <a:xfrm>
            <a:off x="4876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68" name="Text Box 16"/>
          <p:cNvSpPr txBox="1">
            <a:spLocks noChangeArrowheads="1"/>
          </p:cNvSpPr>
          <p:nvPr/>
        </p:nvSpPr>
        <p:spPr bwMode="auto">
          <a:xfrm>
            <a:off x="5181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69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5791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60960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64008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73" name="Text Box 13"/>
          <p:cNvSpPr txBox="1">
            <a:spLocks noChangeArrowheads="1"/>
          </p:cNvSpPr>
          <p:nvPr/>
        </p:nvSpPr>
        <p:spPr bwMode="auto">
          <a:xfrm>
            <a:off x="6705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74" name="Text Box 14"/>
          <p:cNvSpPr txBox="1">
            <a:spLocks noChangeArrowheads="1"/>
          </p:cNvSpPr>
          <p:nvPr/>
        </p:nvSpPr>
        <p:spPr bwMode="auto">
          <a:xfrm>
            <a:off x="70866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73914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76" name="Text Box 16"/>
          <p:cNvSpPr txBox="1">
            <a:spLocks noChangeArrowheads="1"/>
          </p:cNvSpPr>
          <p:nvPr/>
        </p:nvSpPr>
        <p:spPr bwMode="auto">
          <a:xfrm>
            <a:off x="76962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80010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VES0229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5" name="Rectangle 7"/>
          <p:cNvSpPr>
            <a:spLocks noChangeArrowheads="1"/>
          </p:cNvSpPr>
          <p:nvPr/>
        </p:nvSpPr>
        <p:spPr bwMode="auto">
          <a:xfrm>
            <a:off x="1957388" y="1044575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57" name="Rectangle 9"/>
          <p:cNvSpPr>
            <a:spLocks noChangeArrowheads="1"/>
          </p:cNvSpPr>
          <p:nvPr/>
        </p:nvSpPr>
        <p:spPr bwMode="auto">
          <a:xfrm>
            <a:off x="2413000" y="135413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59" name="Rectangle 11"/>
          <p:cNvSpPr>
            <a:spLocks noChangeArrowheads="1"/>
          </p:cNvSpPr>
          <p:nvPr/>
        </p:nvSpPr>
        <p:spPr bwMode="auto">
          <a:xfrm>
            <a:off x="3352800" y="1295400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60" name="Rectangle 12"/>
          <p:cNvSpPr>
            <a:spLocks noChangeArrowheads="1"/>
          </p:cNvSpPr>
          <p:nvPr/>
        </p:nvSpPr>
        <p:spPr bwMode="auto">
          <a:xfrm>
            <a:off x="3065463" y="106838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76" name="Rectangle 28"/>
          <p:cNvSpPr>
            <a:spLocks noChangeArrowheads="1"/>
          </p:cNvSpPr>
          <p:nvPr/>
        </p:nvSpPr>
        <p:spPr bwMode="auto">
          <a:xfrm>
            <a:off x="6019800" y="1311275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VES0230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9436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VES0231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37" name="Picture 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0"/>
            <a:ext cx="8763000" cy="537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6858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990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12954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6002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19812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2286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25908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28956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62" name="Text Box 6"/>
          <p:cNvSpPr txBox="1">
            <a:spLocks noChangeArrowheads="1"/>
          </p:cNvSpPr>
          <p:nvPr/>
        </p:nvSpPr>
        <p:spPr bwMode="auto">
          <a:xfrm>
            <a:off x="3276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3581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3886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4191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4572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67" name="Text Box 15"/>
          <p:cNvSpPr txBox="1">
            <a:spLocks noChangeArrowheads="1"/>
          </p:cNvSpPr>
          <p:nvPr/>
        </p:nvSpPr>
        <p:spPr bwMode="auto">
          <a:xfrm>
            <a:off x="4876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68" name="Text Box 16"/>
          <p:cNvSpPr txBox="1">
            <a:spLocks noChangeArrowheads="1"/>
          </p:cNvSpPr>
          <p:nvPr/>
        </p:nvSpPr>
        <p:spPr bwMode="auto">
          <a:xfrm>
            <a:off x="5181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69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5791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60960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64008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73" name="Text Box 13"/>
          <p:cNvSpPr txBox="1">
            <a:spLocks noChangeArrowheads="1"/>
          </p:cNvSpPr>
          <p:nvPr/>
        </p:nvSpPr>
        <p:spPr bwMode="auto">
          <a:xfrm>
            <a:off x="6705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74" name="Text Box 14"/>
          <p:cNvSpPr txBox="1">
            <a:spLocks noChangeArrowheads="1"/>
          </p:cNvSpPr>
          <p:nvPr/>
        </p:nvSpPr>
        <p:spPr bwMode="auto">
          <a:xfrm>
            <a:off x="70866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73914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76" name="Text Box 16"/>
          <p:cNvSpPr txBox="1">
            <a:spLocks noChangeArrowheads="1"/>
          </p:cNvSpPr>
          <p:nvPr/>
        </p:nvSpPr>
        <p:spPr bwMode="auto">
          <a:xfrm>
            <a:off x="76962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80010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VES0232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5" name="Rectangle 7"/>
          <p:cNvSpPr>
            <a:spLocks noChangeArrowheads="1"/>
          </p:cNvSpPr>
          <p:nvPr/>
        </p:nvSpPr>
        <p:spPr bwMode="auto">
          <a:xfrm>
            <a:off x="1957388" y="1044575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57" name="Rectangle 9"/>
          <p:cNvSpPr>
            <a:spLocks noChangeArrowheads="1"/>
          </p:cNvSpPr>
          <p:nvPr/>
        </p:nvSpPr>
        <p:spPr bwMode="auto">
          <a:xfrm>
            <a:off x="2413000" y="135413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59" name="Rectangle 11"/>
          <p:cNvSpPr>
            <a:spLocks noChangeArrowheads="1"/>
          </p:cNvSpPr>
          <p:nvPr/>
        </p:nvSpPr>
        <p:spPr bwMode="auto">
          <a:xfrm>
            <a:off x="3352800" y="1295400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60" name="Rectangle 12"/>
          <p:cNvSpPr>
            <a:spLocks noChangeArrowheads="1"/>
          </p:cNvSpPr>
          <p:nvPr/>
        </p:nvSpPr>
        <p:spPr bwMode="auto">
          <a:xfrm>
            <a:off x="3065463" y="106838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76" name="Rectangle 28"/>
          <p:cNvSpPr>
            <a:spLocks noChangeArrowheads="1"/>
          </p:cNvSpPr>
          <p:nvPr/>
        </p:nvSpPr>
        <p:spPr bwMode="auto">
          <a:xfrm>
            <a:off x="6019800" y="1311275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VES0233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9436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VES0234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37" name="Picture 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0"/>
            <a:ext cx="8763000" cy="535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6858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990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12954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6002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19812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2286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25908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28956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62" name="Text Box 6"/>
          <p:cNvSpPr txBox="1">
            <a:spLocks noChangeArrowheads="1"/>
          </p:cNvSpPr>
          <p:nvPr/>
        </p:nvSpPr>
        <p:spPr bwMode="auto">
          <a:xfrm>
            <a:off x="3276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3581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3886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4191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4572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67" name="Text Box 15"/>
          <p:cNvSpPr txBox="1">
            <a:spLocks noChangeArrowheads="1"/>
          </p:cNvSpPr>
          <p:nvPr/>
        </p:nvSpPr>
        <p:spPr bwMode="auto">
          <a:xfrm>
            <a:off x="4876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68" name="Text Box 16"/>
          <p:cNvSpPr txBox="1">
            <a:spLocks noChangeArrowheads="1"/>
          </p:cNvSpPr>
          <p:nvPr/>
        </p:nvSpPr>
        <p:spPr bwMode="auto">
          <a:xfrm>
            <a:off x="5181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69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5791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60960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64008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73" name="Text Box 13"/>
          <p:cNvSpPr txBox="1">
            <a:spLocks noChangeArrowheads="1"/>
          </p:cNvSpPr>
          <p:nvPr/>
        </p:nvSpPr>
        <p:spPr bwMode="auto">
          <a:xfrm>
            <a:off x="6705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74" name="Text Box 14"/>
          <p:cNvSpPr txBox="1">
            <a:spLocks noChangeArrowheads="1"/>
          </p:cNvSpPr>
          <p:nvPr/>
        </p:nvSpPr>
        <p:spPr bwMode="auto">
          <a:xfrm>
            <a:off x="70866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73914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76" name="Text Box 16"/>
          <p:cNvSpPr txBox="1">
            <a:spLocks noChangeArrowheads="1"/>
          </p:cNvSpPr>
          <p:nvPr/>
        </p:nvSpPr>
        <p:spPr bwMode="auto">
          <a:xfrm>
            <a:off x="76962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80010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VES0235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5" name="Rectangle 7"/>
          <p:cNvSpPr>
            <a:spLocks noChangeArrowheads="1"/>
          </p:cNvSpPr>
          <p:nvPr/>
        </p:nvSpPr>
        <p:spPr bwMode="auto">
          <a:xfrm>
            <a:off x="1957388" y="1044575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57" name="Rectangle 9"/>
          <p:cNvSpPr>
            <a:spLocks noChangeArrowheads="1"/>
          </p:cNvSpPr>
          <p:nvPr/>
        </p:nvSpPr>
        <p:spPr bwMode="auto">
          <a:xfrm>
            <a:off x="2413000" y="135413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59" name="Rectangle 11"/>
          <p:cNvSpPr>
            <a:spLocks noChangeArrowheads="1"/>
          </p:cNvSpPr>
          <p:nvPr/>
        </p:nvSpPr>
        <p:spPr bwMode="auto">
          <a:xfrm>
            <a:off x="3352800" y="1295400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60" name="Rectangle 12"/>
          <p:cNvSpPr>
            <a:spLocks noChangeArrowheads="1"/>
          </p:cNvSpPr>
          <p:nvPr/>
        </p:nvSpPr>
        <p:spPr bwMode="auto">
          <a:xfrm>
            <a:off x="3065463" y="106838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76" name="Rectangle 28"/>
          <p:cNvSpPr>
            <a:spLocks noChangeArrowheads="1"/>
          </p:cNvSpPr>
          <p:nvPr/>
        </p:nvSpPr>
        <p:spPr bwMode="auto">
          <a:xfrm>
            <a:off x="6019800" y="1311275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VES0236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9436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VES0237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37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0"/>
            <a:ext cx="88392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8" name="Text Box 6"/>
          <p:cNvSpPr txBox="1">
            <a:spLocks noChangeArrowheads="1"/>
          </p:cNvSpPr>
          <p:nvPr/>
        </p:nvSpPr>
        <p:spPr bwMode="auto">
          <a:xfrm>
            <a:off x="6858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79" name="Text Box 8"/>
          <p:cNvSpPr txBox="1">
            <a:spLocks noChangeArrowheads="1"/>
          </p:cNvSpPr>
          <p:nvPr/>
        </p:nvSpPr>
        <p:spPr bwMode="auto">
          <a:xfrm>
            <a:off x="990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80" name="Text Box 10"/>
          <p:cNvSpPr txBox="1">
            <a:spLocks noChangeArrowheads="1"/>
          </p:cNvSpPr>
          <p:nvPr/>
        </p:nvSpPr>
        <p:spPr bwMode="auto">
          <a:xfrm>
            <a:off x="12954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81" name="Text Box 13"/>
          <p:cNvSpPr txBox="1">
            <a:spLocks noChangeArrowheads="1"/>
          </p:cNvSpPr>
          <p:nvPr/>
        </p:nvSpPr>
        <p:spPr bwMode="auto">
          <a:xfrm>
            <a:off x="16002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82" name="Text Box 14"/>
          <p:cNvSpPr txBox="1">
            <a:spLocks noChangeArrowheads="1"/>
          </p:cNvSpPr>
          <p:nvPr/>
        </p:nvSpPr>
        <p:spPr bwMode="auto">
          <a:xfrm>
            <a:off x="19812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83" name="Text Box 15"/>
          <p:cNvSpPr txBox="1">
            <a:spLocks noChangeArrowheads="1"/>
          </p:cNvSpPr>
          <p:nvPr/>
        </p:nvSpPr>
        <p:spPr bwMode="auto">
          <a:xfrm>
            <a:off x="2286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84" name="Text Box 16"/>
          <p:cNvSpPr txBox="1">
            <a:spLocks noChangeArrowheads="1"/>
          </p:cNvSpPr>
          <p:nvPr/>
        </p:nvSpPr>
        <p:spPr bwMode="auto">
          <a:xfrm>
            <a:off x="25908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85" name="Text Box 17"/>
          <p:cNvSpPr txBox="1">
            <a:spLocks noChangeArrowheads="1"/>
          </p:cNvSpPr>
          <p:nvPr/>
        </p:nvSpPr>
        <p:spPr bwMode="auto">
          <a:xfrm>
            <a:off x="28956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86" name="Text Box 6"/>
          <p:cNvSpPr txBox="1">
            <a:spLocks noChangeArrowheads="1"/>
          </p:cNvSpPr>
          <p:nvPr/>
        </p:nvSpPr>
        <p:spPr bwMode="auto">
          <a:xfrm>
            <a:off x="3276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87" name="Text Box 8"/>
          <p:cNvSpPr txBox="1">
            <a:spLocks noChangeArrowheads="1"/>
          </p:cNvSpPr>
          <p:nvPr/>
        </p:nvSpPr>
        <p:spPr bwMode="auto">
          <a:xfrm>
            <a:off x="3581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88" name="Text Box 10"/>
          <p:cNvSpPr txBox="1">
            <a:spLocks noChangeArrowheads="1"/>
          </p:cNvSpPr>
          <p:nvPr/>
        </p:nvSpPr>
        <p:spPr bwMode="auto">
          <a:xfrm>
            <a:off x="3886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89" name="Text Box 13"/>
          <p:cNvSpPr txBox="1">
            <a:spLocks noChangeArrowheads="1"/>
          </p:cNvSpPr>
          <p:nvPr/>
        </p:nvSpPr>
        <p:spPr bwMode="auto">
          <a:xfrm>
            <a:off x="4191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90" name="Text Box 14"/>
          <p:cNvSpPr txBox="1">
            <a:spLocks noChangeArrowheads="1"/>
          </p:cNvSpPr>
          <p:nvPr/>
        </p:nvSpPr>
        <p:spPr bwMode="auto">
          <a:xfrm>
            <a:off x="4572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91" name="Text Box 15"/>
          <p:cNvSpPr txBox="1">
            <a:spLocks noChangeArrowheads="1"/>
          </p:cNvSpPr>
          <p:nvPr/>
        </p:nvSpPr>
        <p:spPr bwMode="auto">
          <a:xfrm>
            <a:off x="4876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92" name="Text Box 16"/>
          <p:cNvSpPr txBox="1">
            <a:spLocks noChangeArrowheads="1"/>
          </p:cNvSpPr>
          <p:nvPr/>
        </p:nvSpPr>
        <p:spPr bwMode="auto">
          <a:xfrm>
            <a:off x="5181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93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94" name="Text Box 6"/>
          <p:cNvSpPr txBox="1">
            <a:spLocks noChangeArrowheads="1"/>
          </p:cNvSpPr>
          <p:nvPr/>
        </p:nvSpPr>
        <p:spPr bwMode="auto">
          <a:xfrm>
            <a:off x="5791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95" name="Text Box 8"/>
          <p:cNvSpPr txBox="1">
            <a:spLocks noChangeArrowheads="1"/>
          </p:cNvSpPr>
          <p:nvPr/>
        </p:nvSpPr>
        <p:spPr bwMode="auto">
          <a:xfrm>
            <a:off x="60960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96" name="Text Box 10"/>
          <p:cNvSpPr txBox="1">
            <a:spLocks noChangeArrowheads="1"/>
          </p:cNvSpPr>
          <p:nvPr/>
        </p:nvSpPr>
        <p:spPr bwMode="auto">
          <a:xfrm>
            <a:off x="64008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97" name="Text Box 13"/>
          <p:cNvSpPr txBox="1">
            <a:spLocks noChangeArrowheads="1"/>
          </p:cNvSpPr>
          <p:nvPr/>
        </p:nvSpPr>
        <p:spPr bwMode="auto">
          <a:xfrm>
            <a:off x="6705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98" name="Text Box 14"/>
          <p:cNvSpPr txBox="1">
            <a:spLocks noChangeArrowheads="1"/>
          </p:cNvSpPr>
          <p:nvPr/>
        </p:nvSpPr>
        <p:spPr bwMode="auto">
          <a:xfrm>
            <a:off x="70866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99" name="Text Box 15"/>
          <p:cNvSpPr txBox="1">
            <a:spLocks noChangeArrowheads="1"/>
          </p:cNvSpPr>
          <p:nvPr/>
        </p:nvSpPr>
        <p:spPr bwMode="auto">
          <a:xfrm>
            <a:off x="73914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100" name="Text Box 16"/>
          <p:cNvSpPr txBox="1">
            <a:spLocks noChangeArrowheads="1"/>
          </p:cNvSpPr>
          <p:nvPr/>
        </p:nvSpPr>
        <p:spPr bwMode="auto">
          <a:xfrm>
            <a:off x="76962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101" name="Text Box 17"/>
          <p:cNvSpPr txBox="1">
            <a:spLocks noChangeArrowheads="1"/>
          </p:cNvSpPr>
          <p:nvPr/>
        </p:nvSpPr>
        <p:spPr bwMode="auto">
          <a:xfrm>
            <a:off x="80010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VES0238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7" name="Rectangle 9"/>
          <p:cNvSpPr>
            <a:spLocks noChangeArrowheads="1"/>
          </p:cNvSpPr>
          <p:nvPr/>
        </p:nvSpPr>
        <p:spPr bwMode="auto">
          <a:xfrm>
            <a:off x="2413000" y="135413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59" name="Rectangle 11"/>
          <p:cNvSpPr>
            <a:spLocks noChangeArrowheads="1"/>
          </p:cNvSpPr>
          <p:nvPr/>
        </p:nvSpPr>
        <p:spPr bwMode="auto">
          <a:xfrm>
            <a:off x="3352800" y="1295400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76" name="Rectangle 28"/>
          <p:cNvSpPr>
            <a:spLocks noChangeArrowheads="1"/>
          </p:cNvSpPr>
          <p:nvPr/>
        </p:nvSpPr>
        <p:spPr bwMode="auto">
          <a:xfrm>
            <a:off x="6019800" y="1311275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VES0239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9436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smtClean="0">
                <a:solidFill>
                  <a:schemeClr val="tx1"/>
                </a:solidFill>
              </a:rPr>
              <a:t>VES0240</a:t>
            </a:r>
            <a:endParaRPr lang="en-US" altLang="ja-JP">
              <a:solidFill>
                <a:schemeClr val="tx1"/>
              </a:solidFill>
            </a:endParaRPr>
          </a:p>
        </p:txBody>
      </p:sp>
      <p:pic>
        <p:nvPicPr>
          <p:cNvPr id="37" name="Picture 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0"/>
            <a:ext cx="87630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6858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990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12954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6002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19812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2286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25908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28956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62" name="Text Box 6"/>
          <p:cNvSpPr txBox="1">
            <a:spLocks noChangeArrowheads="1"/>
          </p:cNvSpPr>
          <p:nvPr/>
        </p:nvSpPr>
        <p:spPr bwMode="auto">
          <a:xfrm>
            <a:off x="3276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3581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3886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4191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4572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67" name="Text Box 15"/>
          <p:cNvSpPr txBox="1">
            <a:spLocks noChangeArrowheads="1"/>
          </p:cNvSpPr>
          <p:nvPr/>
        </p:nvSpPr>
        <p:spPr bwMode="auto">
          <a:xfrm>
            <a:off x="4876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68" name="Text Box 16"/>
          <p:cNvSpPr txBox="1">
            <a:spLocks noChangeArrowheads="1"/>
          </p:cNvSpPr>
          <p:nvPr/>
        </p:nvSpPr>
        <p:spPr bwMode="auto">
          <a:xfrm>
            <a:off x="5181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69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5791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60960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64008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73" name="Text Box 13"/>
          <p:cNvSpPr txBox="1">
            <a:spLocks noChangeArrowheads="1"/>
          </p:cNvSpPr>
          <p:nvPr/>
        </p:nvSpPr>
        <p:spPr bwMode="auto">
          <a:xfrm>
            <a:off x="6705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74" name="Text Box 14"/>
          <p:cNvSpPr txBox="1">
            <a:spLocks noChangeArrowheads="1"/>
          </p:cNvSpPr>
          <p:nvPr/>
        </p:nvSpPr>
        <p:spPr bwMode="auto">
          <a:xfrm>
            <a:off x="70866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73914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76" name="Text Box 16"/>
          <p:cNvSpPr txBox="1">
            <a:spLocks noChangeArrowheads="1"/>
          </p:cNvSpPr>
          <p:nvPr/>
        </p:nvSpPr>
        <p:spPr bwMode="auto">
          <a:xfrm>
            <a:off x="76962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80010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VES0196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7" name="Rectangle 9"/>
          <p:cNvSpPr>
            <a:spLocks noChangeArrowheads="1"/>
          </p:cNvSpPr>
          <p:nvPr/>
        </p:nvSpPr>
        <p:spPr bwMode="auto">
          <a:xfrm>
            <a:off x="2413000" y="135413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59" name="Rectangle 11"/>
          <p:cNvSpPr>
            <a:spLocks noChangeArrowheads="1"/>
          </p:cNvSpPr>
          <p:nvPr/>
        </p:nvSpPr>
        <p:spPr bwMode="auto">
          <a:xfrm>
            <a:off x="3352800" y="1295400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76" name="Rectangle 28"/>
          <p:cNvSpPr>
            <a:spLocks noChangeArrowheads="1"/>
          </p:cNvSpPr>
          <p:nvPr/>
        </p:nvSpPr>
        <p:spPr bwMode="auto">
          <a:xfrm>
            <a:off x="6019800" y="1311275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VES0197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9436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VES0198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37" name="Picture 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86106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6858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990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12954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6002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19812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2286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25908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28956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62" name="Text Box 6"/>
          <p:cNvSpPr txBox="1">
            <a:spLocks noChangeArrowheads="1"/>
          </p:cNvSpPr>
          <p:nvPr/>
        </p:nvSpPr>
        <p:spPr bwMode="auto">
          <a:xfrm>
            <a:off x="3276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3581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3886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4191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4572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67" name="Text Box 15"/>
          <p:cNvSpPr txBox="1">
            <a:spLocks noChangeArrowheads="1"/>
          </p:cNvSpPr>
          <p:nvPr/>
        </p:nvSpPr>
        <p:spPr bwMode="auto">
          <a:xfrm>
            <a:off x="4876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68" name="Text Box 16"/>
          <p:cNvSpPr txBox="1">
            <a:spLocks noChangeArrowheads="1"/>
          </p:cNvSpPr>
          <p:nvPr/>
        </p:nvSpPr>
        <p:spPr bwMode="auto">
          <a:xfrm>
            <a:off x="5181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69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5791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60960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64008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73" name="Text Box 13"/>
          <p:cNvSpPr txBox="1">
            <a:spLocks noChangeArrowheads="1"/>
          </p:cNvSpPr>
          <p:nvPr/>
        </p:nvSpPr>
        <p:spPr bwMode="auto">
          <a:xfrm>
            <a:off x="6705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74" name="Text Box 14"/>
          <p:cNvSpPr txBox="1">
            <a:spLocks noChangeArrowheads="1"/>
          </p:cNvSpPr>
          <p:nvPr/>
        </p:nvSpPr>
        <p:spPr bwMode="auto">
          <a:xfrm>
            <a:off x="70866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73914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76" name="Text Box 16"/>
          <p:cNvSpPr txBox="1">
            <a:spLocks noChangeArrowheads="1"/>
          </p:cNvSpPr>
          <p:nvPr/>
        </p:nvSpPr>
        <p:spPr bwMode="auto">
          <a:xfrm>
            <a:off x="76962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80010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2286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VES0199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7" name="Rectangle 9"/>
          <p:cNvSpPr>
            <a:spLocks noChangeArrowheads="1"/>
          </p:cNvSpPr>
          <p:nvPr/>
        </p:nvSpPr>
        <p:spPr bwMode="auto">
          <a:xfrm>
            <a:off x="2413000" y="135413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59" name="Rectangle 11"/>
          <p:cNvSpPr>
            <a:spLocks noChangeArrowheads="1"/>
          </p:cNvSpPr>
          <p:nvPr/>
        </p:nvSpPr>
        <p:spPr bwMode="auto">
          <a:xfrm>
            <a:off x="3352800" y="1295400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76" name="Rectangle 28"/>
          <p:cNvSpPr>
            <a:spLocks noChangeArrowheads="1"/>
          </p:cNvSpPr>
          <p:nvPr/>
        </p:nvSpPr>
        <p:spPr bwMode="auto">
          <a:xfrm>
            <a:off x="6019800" y="1311275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2286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VES0200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943600" y="2286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VES0201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37" name="Picture 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85344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6858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990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12954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6002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19812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2286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25908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28956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62" name="Text Box 6"/>
          <p:cNvSpPr txBox="1">
            <a:spLocks noChangeArrowheads="1"/>
          </p:cNvSpPr>
          <p:nvPr/>
        </p:nvSpPr>
        <p:spPr bwMode="auto">
          <a:xfrm>
            <a:off x="3276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3581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3886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4191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4572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67" name="Text Box 15"/>
          <p:cNvSpPr txBox="1">
            <a:spLocks noChangeArrowheads="1"/>
          </p:cNvSpPr>
          <p:nvPr/>
        </p:nvSpPr>
        <p:spPr bwMode="auto">
          <a:xfrm>
            <a:off x="4876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68" name="Text Box 16"/>
          <p:cNvSpPr txBox="1">
            <a:spLocks noChangeArrowheads="1"/>
          </p:cNvSpPr>
          <p:nvPr/>
        </p:nvSpPr>
        <p:spPr bwMode="auto">
          <a:xfrm>
            <a:off x="5181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69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5791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60960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64008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73" name="Text Box 13"/>
          <p:cNvSpPr txBox="1">
            <a:spLocks noChangeArrowheads="1"/>
          </p:cNvSpPr>
          <p:nvPr/>
        </p:nvSpPr>
        <p:spPr bwMode="auto">
          <a:xfrm>
            <a:off x="6705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74" name="Text Box 14"/>
          <p:cNvSpPr txBox="1">
            <a:spLocks noChangeArrowheads="1"/>
          </p:cNvSpPr>
          <p:nvPr/>
        </p:nvSpPr>
        <p:spPr bwMode="auto">
          <a:xfrm>
            <a:off x="70866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73914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76" name="Text Box 16"/>
          <p:cNvSpPr txBox="1">
            <a:spLocks noChangeArrowheads="1"/>
          </p:cNvSpPr>
          <p:nvPr/>
        </p:nvSpPr>
        <p:spPr bwMode="auto">
          <a:xfrm>
            <a:off x="76962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80010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VES0202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7" name="Rectangle 9"/>
          <p:cNvSpPr>
            <a:spLocks noChangeArrowheads="1"/>
          </p:cNvSpPr>
          <p:nvPr/>
        </p:nvSpPr>
        <p:spPr bwMode="auto">
          <a:xfrm>
            <a:off x="2413000" y="135413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59" name="Rectangle 11"/>
          <p:cNvSpPr>
            <a:spLocks noChangeArrowheads="1"/>
          </p:cNvSpPr>
          <p:nvPr/>
        </p:nvSpPr>
        <p:spPr bwMode="auto">
          <a:xfrm>
            <a:off x="3352800" y="1295400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60" name="Rectangle 12"/>
          <p:cNvSpPr>
            <a:spLocks noChangeArrowheads="1"/>
          </p:cNvSpPr>
          <p:nvPr/>
        </p:nvSpPr>
        <p:spPr bwMode="auto">
          <a:xfrm>
            <a:off x="3065463" y="106838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76" name="Rectangle 28"/>
          <p:cNvSpPr>
            <a:spLocks noChangeArrowheads="1"/>
          </p:cNvSpPr>
          <p:nvPr/>
        </p:nvSpPr>
        <p:spPr bwMode="auto">
          <a:xfrm>
            <a:off x="6019800" y="1311275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VES0203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9436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VES0204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37" name="Picture 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0"/>
            <a:ext cx="8839200" cy="531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6858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990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12954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6002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19812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2286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25908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28956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62" name="Text Box 6"/>
          <p:cNvSpPr txBox="1">
            <a:spLocks noChangeArrowheads="1"/>
          </p:cNvSpPr>
          <p:nvPr/>
        </p:nvSpPr>
        <p:spPr bwMode="auto">
          <a:xfrm>
            <a:off x="3276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3581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3886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4191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4572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67" name="Text Box 15"/>
          <p:cNvSpPr txBox="1">
            <a:spLocks noChangeArrowheads="1"/>
          </p:cNvSpPr>
          <p:nvPr/>
        </p:nvSpPr>
        <p:spPr bwMode="auto">
          <a:xfrm>
            <a:off x="4876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68" name="Text Box 16"/>
          <p:cNvSpPr txBox="1">
            <a:spLocks noChangeArrowheads="1"/>
          </p:cNvSpPr>
          <p:nvPr/>
        </p:nvSpPr>
        <p:spPr bwMode="auto">
          <a:xfrm>
            <a:off x="5181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69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5791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60960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64008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73" name="Text Box 13"/>
          <p:cNvSpPr txBox="1">
            <a:spLocks noChangeArrowheads="1"/>
          </p:cNvSpPr>
          <p:nvPr/>
        </p:nvSpPr>
        <p:spPr bwMode="auto">
          <a:xfrm>
            <a:off x="6705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74" name="Text Box 14"/>
          <p:cNvSpPr txBox="1">
            <a:spLocks noChangeArrowheads="1"/>
          </p:cNvSpPr>
          <p:nvPr/>
        </p:nvSpPr>
        <p:spPr bwMode="auto">
          <a:xfrm>
            <a:off x="70866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73914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76" name="Text Box 16"/>
          <p:cNvSpPr txBox="1">
            <a:spLocks noChangeArrowheads="1"/>
          </p:cNvSpPr>
          <p:nvPr/>
        </p:nvSpPr>
        <p:spPr bwMode="auto">
          <a:xfrm>
            <a:off x="76962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80010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VES0205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7" name="Rectangle 9"/>
          <p:cNvSpPr>
            <a:spLocks noChangeArrowheads="1"/>
          </p:cNvSpPr>
          <p:nvPr/>
        </p:nvSpPr>
        <p:spPr bwMode="auto">
          <a:xfrm>
            <a:off x="2413000" y="135413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59" name="Rectangle 11"/>
          <p:cNvSpPr>
            <a:spLocks noChangeArrowheads="1"/>
          </p:cNvSpPr>
          <p:nvPr/>
        </p:nvSpPr>
        <p:spPr bwMode="auto">
          <a:xfrm>
            <a:off x="3352800" y="1295400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76" name="Rectangle 28"/>
          <p:cNvSpPr>
            <a:spLocks noChangeArrowheads="1"/>
          </p:cNvSpPr>
          <p:nvPr/>
        </p:nvSpPr>
        <p:spPr bwMode="auto">
          <a:xfrm>
            <a:off x="6019800" y="1311275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VES0206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9436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VES0207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37" name="Picture 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8686800" cy="529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6858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990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12954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6002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19812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2286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25908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28956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62" name="Text Box 6"/>
          <p:cNvSpPr txBox="1">
            <a:spLocks noChangeArrowheads="1"/>
          </p:cNvSpPr>
          <p:nvPr/>
        </p:nvSpPr>
        <p:spPr bwMode="auto">
          <a:xfrm>
            <a:off x="3276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3581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3886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4191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4572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67" name="Text Box 15"/>
          <p:cNvSpPr txBox="1">
            <a:spLocks noChangeArrowheads="1"/>
          </p:cNvSpPr>
          <p:nvPr/>
        </p:nvSpPr>
        <p:spPr bwMode="auto">
          <a:xfrm>
            <a:off x="4876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68" name="Text Box 16"/>
          <p:cNvSpPr txBox="1">
            <a:spLocks noChangeArrowheads="1"/>
          </p:cNvSpPr>
          <p:nvPr/>
        </p:nvSpPr>
        <p:spPr bwMode="auto">
          <a:xfrm>
            <a:off x="5181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69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5791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60960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64008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73" name="Text Box 13"/>
          <p:cNvSpPr txBox="1">
            <a:spLocks noChangeArrowheads="1"/>
          </p:cNvSpPr>
          <p:nvPr/>
        </p:nvSpPr>
        <p:spPr bwMode="auto">
          <a:xfrm>
            <a:off x="6705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74" name="Text Box 14"/>
          <p:cNvSpPr txBox="1">
            <a:spLocks noChangeArrowheads="1"/>
          </p:cNvSpPr>
          <p:nvPr/>
        </p:nvSpPr>
        <p:spPr bwMode="auto">
          <a:xfrm>
            <a:off x="70866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73914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76" name="Text Box 16"/>
          <p:cNvSpPr txBox="1">
            <a:spLocks noChangeArrowheads="1"/>
          </p:cNvSpPr>
          <p:nvPr/>
        </p:nvSpPr>
        <p:spPr bwMode="auto">
          <a:xfrm>
            <a:off x="76962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80010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VES0208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7" name="Rectangle 9"/>
          <p:cNvSpPr>
            <a:spLocks noChangeArrowheads="1"/>
          </p:cNvSpPr>
          <p:nvPr/>
        </p:nvSpPr>
        <p:spPr bwMode="auto">
          <a:xfrm>
            <a:off x="2413000" y="135413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59" name="Rectangle 11"/>
          <p:cNvSpPr>
            <a:spLocks noChangeArrowheads="1"/>
          </p:cNvSpPr>
          <p:nvPr/>
        </p:nvSpPr>
        <p:spPr bwMode="auto">
          <a:xfrm>
            <a:off x="3352800" y="1295400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76" name="Rectangle 28"/>
          <p:cNvSpPr>
            <a:spLocks noChangeArrowheads="1"/>
          </p:cNvSpPr>
          <p:nvPr/>
        </p:nvSpPr>
        <p:spPr bwMode="auto">
          <a:xfrm>
            <a:off x="6019800" y="1311275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VES0209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9436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VES0210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37" name="Picture 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0"/>
            <a:ext cx="86868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6858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990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12954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6002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19812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2286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25908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28956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62" name="Text Box 6"/>
          <p:cNvSpPr txBox="1">
            <a:spLocks noChangeArrowheads="1"/>
          </p:cNvSpPr>
          <p:nvPr/>
        </p:nvSpPr>
        <p:spPr bwMode="auto">
          <a:xfrm>
            <a:off x="3276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3581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3886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4191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4572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67" name="Text Box 15"/>
          <p:cNvSpPr txBox="1">
            <a:spLocks noChangeArrowheads="1"/>
          </p:cNvSpPr>
          <p:nvPr/>
        </p:nvSpPr>
        <p:spPr bwMode="auto">
          <a:xfrm>
            <a:off x="4876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68" name="Text Box 16"/>
          <p:cNvSpPr txBox="1">
            <a:spLocks noChangeArrowheads="1"/>
          </p:cNvSpPr>
          <p:nvPr/>
        </p:nvSpPr>
        <p:spPr bwMode="auto">
          <a:xfrm>
            <a:off x="5181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69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5791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60960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64008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73" name="Text Box 13"/>
          <p:cNvSpPr txBox="1">
            <a:spLocks noChangeArrowheads="1"/>
          </p:cNvSpPr>
          <p:nvPr/>
        </p:nvSpPr>
        <p:spPr bwMode="auto">
          <a:xfrm>
            <a:off x="6705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74" name="Text Box 14"/>
          <p:cNvSpPr txBox="1">
            <a:spLocks noChangeArrowheads="1"/>
          </p:cNvSpPr>
          <p:nvPr/>
        </p:nvSpPr>
        <p:spPr bwMode="auto">
          <a:xfrm>
            <a:off x="70866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73914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76" name="Text Box 16"/>
          <p:cNvSpPr txBox="1">
            <a:spLocks noChangeArrowheads="1"/>
          </p:cNvSpPr>
          <p:nvPr/>
        </p:nvSpPr>
        <p:spPr bwMode="auto">
          <a:xfrm>
            <a:off x="76962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80010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VES0211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7" name="Rectangle 9"/>
          <p:cNvSpPr>
            <a:spLocks noChangeArrowheads="1"/>
          </p:cNvSpPr>
          <p:nvPr/>
        </p:nvSpPr>
        <p:spPr bwMode="auto">
          <a:xfrm>
            <a:off x="2413000" y="135413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76" name="Rectangle 28"/>
          <p:cNvSpPr>
            <a:spLocks noChangeArrowheads="1"/>
          </p:cNvSpPr>
          <p:nvPr/>
        </p:nvSpPr>
        <p:spPr bwMode="auto">
          <a:xfrm>
            <a:off x="6019800" y="1311275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VES0212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9436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VES0213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37" name="Picture 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8610600" cy="542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6858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990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12954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6002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19812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2286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25908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28956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62" name="Text Box 6"/>
          <p:cNvSpPr txBox="1">
            <a:spLocks noChangeArrowheads="1"/>
          </p:cNvSpPr>
          <p:nvPr/>
        </p:nvSpPr>
        <p:spPr bwMode="auto">
          <a:xfrm>
            <a:off x="3276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3581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3886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4191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4572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67" name="Text Box 15"/>
          <p:cNvSpPr txBox="1">
            <a:spLocks noChangeArrowheads="1"/>
          </p:cNvSpPr>
          <p:nvPr/>
        </p:nvSpPr>
        <p:spPr bwMode="auto">
          <a:xfrm>
            <a:off x="4876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68" name="Text Box 16"/>
          <p:cNvSpPr txBox="1">
            <a:spLocks noChangeArrowheads="1"/>
          </p:cNvSpPr>
          <p:nvPr/>
        </p:nvSpPr>
        <p:spPr bwMode="auto">
          <a:xfrm>
            <a:off x="5181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69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5791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60960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64008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73" name="Text Box 13"/>
          <p:cNvSpPr txBox="1">
            <a:spLocks noChangeArrowheads="1"/>
          </p:cNvSpPr>
          <p:nvPr/>
        </p:nvSpPr>
        <p:spPr bwMode="auto">
          <a:xfrm>
            <a:off x="6705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74" name="Text Box 14"/>
          <p:cNvSpPr txBox="1">
            <a:spLocks noChangeArrowheads="1"/>
          </p:cNvSpPr>
          <p:nvPr/>
        </p:nvSpPr>
        <p:spPr bwMode="auto">
          <a:xfrm>
            <a:off x="70866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73914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76" name="Text Box 16"/>
          <p:cNvSpPr txBox="1">
            <a:spLocks noChangeArrowheads="1"/>
          </p:cNvSpPr>
          <p:nvPr/>
        </p:nvSpPr>
        <p:spPr bwMode="auto">
          <a:xfrm>
            <a:off x="76962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80010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VES0214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5" name="Rectangle 7"/>
          <p:cNvSpPr>
            <a:spLocks noChangeArrowheads="1"/>
          </p:cNvSpPr>
          <p:nvPr/>
        </p:nvSpPr>
        <p:spPr bwMode="auto">
          <a:xfrm>
            <a:off x="1957388" y="1044575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57" name="Rectangle 9"/>
          <p:cNvSpPr>
            <a:spLocks noChangeArrowheads="1"/>
          </p:cNvSpPr>
          <p:nvPr/>
        </p:nvSpPr>
        <p:spPr bwMode="auto">
          <a:xfrm>
            <a:off x="2413000" y="135413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59" name="Rectangle 11"/>
          <p:cNvSpPr>
            <a:spLocks noChangeArrowheads="1"/>
          </p:cNvSpPr>
          <p:nvPr/>
        </p:nvSpPr>
        <p:spPr bwMode="auto">
          <a:xfrm>
            <a:off x="3352800" y="1295400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60" name="Rectangle 12"/>
          <p:cNvSpPr>
            <a:spLocks noChangeArrowheads="1"/>
          </p:cNvSpPr>
          <p:nvPr/>
        </p:nvSpPr>
        <p:spPr bwMode="auto">
          <a:xfrm>
            <a:off x="3065463" y="106838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75" name="Rectangle 27"/>
          <p:cNvSpPr>
            <a:spLocks noChangeArrowheads="1"/>
          </p:cNvSpPr>
          <p:nvPr/>
        </p:nvSpPr>
        <p:spPr bwMode="auto">
          <a:xfrm>
            <a:off x="7264400" y="804863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76" name="Rectangle 28"/>
          <p:cNvSpPr>
            <a:spLocks noChangeArrowheads="1"/>
          </p:cNvSpPr>
          <p:nvPr/>
        </p:nvSpPr>
        <p:spPr bwMode="auto">
          <a:xfrm>
            <a:off x="6019800" y="1311275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VES0215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9436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VES0216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37" name="Picture 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86868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6858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990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12954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6002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19812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2286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25908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28956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62" name="Text Box 6"/>
          <p:cNvSpPr txBox="1">
            <a:spLocks noChangeArrowheads="1"/>
          </p:cNvSpPr>
          <p:nvPr/>
        </p:nvSpPr>
        <p:spPr bwMode="auto">
          <a:xfrm>
            <a:off x="3276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3581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3886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4191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4572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67" name="Text Box 15"/>
          <p:cNvSpPr txBox="1">
            <a:spLocks noChangeArrowheads="1"/>
          </p:cNvSpPr>
          <p:nvPr/>
        </p:nvSpPr>
        <p:spPr bwMode="auto">
          <a:xfrm>
            <a:off x="4876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68" name="Text Box 16"/>
          <p:cNvSpPr txBox="1">
            <a:spLocks noChangeArrowheads="1"/>
          </p:cNvSpPr>
          <p:nvPr/>
        </p:nvSpPr>
        <p:spPr bwMode="auto">
          <a:xfrm>
            <a:off x="5181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69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5791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60960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64008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73" name="Text Box 13"/>
          <p:cNvSpPr txBox="1">
            <a:spLocks noChangeArrowheads="1"/>
          </p:cNvSpPr>
          <p:nvPr/>
        </p:nvSpPr>
        <p:spPr bwMode="auto">
          <a:xfrm>
            <a:off x="6705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74" name="Text Box 14"/>
          <p:cNvSpPr txBox="1">
            <a:spLocks noChangeArrowheads="1"/>
          </p:cNvSpPr>
          <p:nvPr/>
        </p:nvSpPr>
        <p:spPr bwMode="auto">
          <a:xfrm>
            <a:off x="70866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73914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76" name="Text Box 16"/>
          <p:cNvSpPr txBox="1">
            <a:spLocks noChangeArrowheads="1"/>
          </p:cNvSpPr>
          <p:nvPr/>
        </p:nvSpPr>
        <p:spPr bwMode="auto">
          <a:xfrm>
            <a:off x="76962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80010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VES0217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5" name="Rectangle 7"/>
          <p:cNvSpPr>
            <a:spLocks noChangeArrowheads="1"/>
          </p:cNvSpPr>
          <p:nvPr/>
        </p:nvSpPr>
        <p:spPr bwMode="auto">
          <a:xfrm>
            <a:off x="1957388" y="1044575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57" name="Rectangle 9"/>
          <p:cNvSpPr>
            <a:spLocks noChangeArrowheads="1"/>
          </p:cNvSpPr>
          <p:nvPr/>
        </p:nvSpPr>
        <p:spPr bwMode="auto">
          <a:xfrm>
            <a:off x="2413000" y="135413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59" name="Rectangle 11"/>
          <p:cNvSpPr>
            <a:spLocks noChangeArrowheads="1"/>
          </p:cNvSpPr>
          <p:nvPr/>
        </p:nvSpPr>
        <p:spPr bwMode="auto">
          <a:xfrm>
            <a:off x="3352800" y="1295400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60" name="Rectangle 12"/>
          <p:cNvSpPr>
            <a:spLocks noChangeArrowheads="1"/>
          </p:cNvSpPr>
          <p:nvPr/>
        </p:nvSpPr>
        <p:spPr bwMode="auto">
          <a:xfrm>
            <a:off x="3065463" y="106838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76" name="Rectangle 28"/>
          <p:cNvSpPr>
            <a:spLocks noChangeArrowheads="1"/>
          </p:cNvSpPr>
          <p:nvPr/>
        </p:nvSpPr>
        <p:spPr bwMode="auto">
          <a:xfrm>
            <a:off x="6019800" y="1311275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VES0218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9436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VES0219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37" name="Picture 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43000"/>
            <a:ext cx="8534400" cy="533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6858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990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12954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6002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19812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2286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25908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28956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62" name="Text Box 6"/>
          <p:cNvSpPr txBox="1">
            <a:spLocks noChangeArrowheads="1"/>
          </p:cNvSpPr>
          <p:nvPr/>
        </p:nvSpPr>
        <p:spPr bwMode="auto">
          <a:xfrm>
            <a:off x="3276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3581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3886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4191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4572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67" name="Text Box 15"/>
          <p:cNvSpPr txBox="1">
            <a:spLocks noChangeArrowheads="1"/>
          </p:cNvSpPr>
          <p:nvPr/>
        </p:nvSpPr>
        <p:spPr bwMode="auto">
          <a:xfrm>
            <a:off x="4876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68" name="Text Box 16"/>
          <p:cNvSpPr txBox="1">
            <a:spLocks noChangeArrowheads="1"/>
          </p:cNvSpPr>
          <p:nvPr/>
        </p:nvSpPr>
        <p:spPr bwMode="auto">
          <a:xfrm>
            <a:off x="5181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69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5791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60960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64008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73" name="Text Box 13"/>
          <p:cNvSpPr txBox="1">
            <a:spLocks noChangeArrowheads="1"/>
          </p:cNvSpPr>
          <p:nvPr/>
        </p:nvSpPr>
        <p:spPr bwMode="auto">
          <a:xfrm>
            <a:off x="6705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74" name="Text Box 14"/>
          <p:cNvSpPr txBox="1">
            <a:spLocks noChangeArrowheads="1"/>
          </p:cNvSpPr>
          <p:nvPr/>
        </p:nvSpPr>
        <p:spPr bwMode="auto">
          <a:xfrm>
            <a:off x="70866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73914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76" name="Text Box 16"/>
          <p:cNvSpPr txBox="1">
            <a:spLocks noChangeArrowheads="1"/>
          </p:cNvSpPr>
          <p:nvPr/>
        </p:nvSpPr>
        <p:spPr bwMode="auto">
          <a:xfrm>
            <a:off x="76962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80010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新しいプレゼンテーション">
  <a:themeElements>
    <a:clrScheme name="新しいプレゼンテーショ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新しいプレゼンテーション">
      <a:majorFont>
        <a:latin typeface="Times"/>
        <a:ea typeface="Osaka"/>
        <a:cs typeface="Osaka"/>
      </a:majorFont>
      <a:minorFont>
        <a:latin typeface="Times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新しいプレゼンテーショ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ホワイ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480</Words>
  <Application>Microsoft Macintosh PowerPoint</Application>
  <PresentationFormat>画面に合わせる (4:3)</PresentationFormat>
  <Paragraphs>480</Paragraphs>
  <Slides>16</Slides>
  <Notes>16</Notes>
  <HiddenSlides>0</HiddenSlides>
  <MMClips>0</MMClips>
  <ScaleCrop>false</ScaleCrop>
  <HeadingPairs>
    <vt:vector size="4" baseType="variant">
      <vt:variant>
        <vt:lpstr>デザイン テンプレート</vt:lpstr>
      </vt:variant>
      <vt:variant>
        <vt:i4>1</vt:i4>
      </vt:variant>
      <vt:variant>
        <vt:lpstr>スライド タイトル</vt:lpstr>
      </vt:variant>
      <vt:variant>
        <vt:i4>16</vt:i4>
      </vt:variant>
    </vt:vector>
  </HeadingPairs>
  <TitlesOfParts>
    <vt:vector size="17" baseType="lpstr">
      <vt:lpstr>新しいプレゼンテーション</vt:lpstr>
      <vt:lpstr>スライド 1</vt:lpstr>
      <vt:lpstr>スライド 2</vt:lpstr>
      <vt:lpstr>スライド 3</vt:lpstr>
      <vt:lpstr>スライド 4</vt:lpstr>
      <vt:lpstr>スライド 5</vt:lpstr>
      <vt:lpstr>スライド 6</vt:lpstr>
      <vt:lpstr>スライド 7</vt:lpstr>
      <vt:lpstr>スライド 8</vt:lpstr>
      <vt:lpstr>スライド 9</vt:lpstr>
      <vt:lpstr>スライド 10</vt:lpstr>
      <vt:lpstr>スライド 11</vt:lpstr>
      <vt:lpstr>スライド 12</vt:lpstr>
      <vt:lpstr>スライド 13</vt:lpstr>
      <vt:lpstr>スライド 14</vt:lpstr>
      <vt:lpstr>スライド 15</vt:lpstr>
      <vt:lpstr>スライド 16</vt:lpstr>
    </vt:vector>
  </TitlesOfParts>
  <Company>ש倀]脨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笹本 茂美</dc:creator>
  <cp:lastModifiedBy>小牧 明子</cp:lastModifiedBy>
  <cp:revision>24</cp:revision>
  <dcterms:created xsi:type="dcterms:W3CDTF">2013-09-09T05:24:38Z</dcterms:created>
  <dcterms:modified xsi:type="dcterms:W3CDTF">2013-09-09T05:24:49Z</dcterms:modified>
</cp:coreProperties>
</file>