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26" d="100"/>
          <a:sy n="126" d="100"/>
        </p:scale>
        <p:origin x="-2200" y="-96"/>
      </p:cViewPr>
      <p:guideLst>
        <p:guide orient="horz" pos="72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7BCDE1-D936-CC45-9531-219A7575D56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1350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C9C8E-26EA-5F41-8ED5-CD4980AC4DB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363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28CD9-7AD2-6A4E-A8C5-C432BA2674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755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954F0-2D3D-4747-9AE9-907AD704365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415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744A09-4B1D-C64B-9900-1B75EDE651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466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290FF-5BC3-194E-8542-3A6B5794B3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965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CA58F-FF25-CA48-AFC3-11CD591DB1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429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5A3A5-3A75-DD48-9019-46375380BF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555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12184-AD3E-2843-A66A-FEE73E504B9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277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67D5C-65A5-8B48-8FF9-99A64DCE077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115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E2115-A79F-A34D-BEE9-2617CF5101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047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1B9E6-1582-EF4C-95C2-96FDC26FE81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774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441E0-9AC2-A64F-AD8B-A4A4F008A1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155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BB604B-15D2-E147-8C82-01595EBD434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3048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VES0241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2895600" y="6858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3505200" y="6858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5334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838200" y="762000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1430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1524000" y="762000"/>
            <a:ext cx="3400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18288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2133600" y="762000"/>
            <a:ext cx="4084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2438400" y="762000"/>
            <a:ext cx="391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5814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VES0242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6400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VES0243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8100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41148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419600" y="762000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47244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5105400" y="762000"/>
            <a:ext cx="3400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54102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15000" y="762000"/>
            <a:ext cx="4084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6019800" y="762000"/>
            <a:ext cx="391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63246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629400" y="762000"/>
            <a:ext cx="457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934200" y="762000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72390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7620000" y="762000"/>
            <a:ext cx="3400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79248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8229600" y="762000"/>
            <a:ext cx="4084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8534400" y="762000"/>
            <a:ext cx="391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37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2250" y="1143000"/>
            <a:ext cx="3124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53276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3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VES0279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VES0280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VES0281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VES0282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VES0283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VES0284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VES0285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VES0286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VES0287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VES0288</a:t>
            </a:r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3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3048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VES0244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2895600" y="6858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3505200" y="6858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5334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838200" y="762000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1430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1524000" y="762000"/>
            <a:ext cx="3400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18288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2133600" y="762000"/>
            <a:ext cx="4084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2438400" y="762000"/>
            <a:ext cx="391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5814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VES0245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6400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VES0246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8100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41148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419600" y="762000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47244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5105400" y="762000"/>
            <a:ext cx="3400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54102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15000" y="762000"/>
            <a:ext cx="4084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6019800" y="762000"/>
            <a:ext cx="391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63246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6294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934200" y="762000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72390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7620000" y="762000"/>
            <a:ext cx="3400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79248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8229600" y="762000"/>
            <a:ext cx="4084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8534400" y="762000"/>
            <a:ext cx="391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39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895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143000"/>
            <a:ext cx="55054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28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VES0247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200400" y="6858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763000" y="6858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762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685800" y="762000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9906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1371600" y="762000"/>
            <a:ext cx="3400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16764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1981200" y="762000"/>
            <a:ext cx="4084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2286000" y="762000"/>
            <a:ext cx="391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276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VES0248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62484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VES0249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5052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3810000" y="762000"/>
            <a:ext cx="457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114800" y="762000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44196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724400" y="762000"/>
            <a:ext cx="3400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50292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334000" y="762000"/>
            <a:ext cx="4084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5638800" y="762000"/>
            <a:ext cx="391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6172200" y="762000"/>
            <a:ext cx="381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443246" y="762000"/>
            <a:ext cx="4909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705600" y="762000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70104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7391400" y="762000"/>
            <a:ext cx="3400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7696200" y="762000"/>
            <a:ext cx="3642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8001000" y="762000"/>
            <a:ext cx="4084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8305800" y="762000"/>
            <a:ext cx="391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40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895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29702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143000"/>
            <a:ext cx="279241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2667000" y="6858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VES0259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VES0267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481</Words>
  <Application>Microsoft Macintosh PowerPoint</Application>
  <PresentationFormat>画面に合わせる (4:3)</PresentationFormat>
  <Paragraphs>481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26</cp:revision>
  <dcterms:created xsi:type="dcterms:W3CDTF">2013-09-09T05:24:52Z</dcterms:created>
  <dcterms:modified xsi:type="dcterms:W3CDTF">2013-09-09T05:25:16Z</dcterms:modified>
</cp:coreProperties>
</file>