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6648" autoAdjust="0"/>
    <p:restoredTop sz="99495" autoAdjust="0"/>
  </p:normalViewPr>
  <p:slideViewPr>
    <p:cSldViewPr>
      <p:cViewPr varScale="1">
        <p:scale>
          <a:sx n="127" d="100"/>
          <a:sy n="127" d="100"/>
        </p:scale>
        <p:origin x="-1792" y="-96"/>
      </p:cViewPr>
      <p:guideLst>
        <p:guide orient="horz" pos="720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6D4030-9CA2-9143-975A-A6EF115CC6F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3483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87026-9BC7-324A-877D-B8C6320D50D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20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4133E-2700-4045-8971-C410369803F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294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EECD7-21C4-2A4A-989D-62AECD1439B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340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B7666C-A57E-564E-B566-9EB3C330732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473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0C2C3-71DE-FA49-A8AB-D889848894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772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41D1D-7234-2A4E-9925-94B42E85419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052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9D0FF-7A7A-F043-AE97-A1C635B0848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550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A4A28-044B-9D41-95A5-9E93FD65AC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363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DB24F-665A-BB43-A299-5EEDD579A88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03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30757-1662-A04B-A1AF-63E96EDEF53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766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BDDA3-471B-5C43-BAE6-0FE268089F4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845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1C325-9AC3-8C4B-AFAC-853882A45DD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883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D37F19-7A05-4B4C-858C-5171CFC7A32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VES0289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VES0290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VES0291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VES0316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VES0317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VES0318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VES0319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VES0320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VES0321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31237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VES0322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VES0323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VES0324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43000"/>
            <a:ext cx="879633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VES0325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VES0326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VES0327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868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VES0328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VES0329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10852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VES00330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VES0331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VES0332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VES0333</a:t>
            </a: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VES0334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VES0335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VES0336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VES0292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VES0293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VES0294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3" y="1143000"/>
            <a:ext cx="8720137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VES0295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VES0296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VES0297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5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VES0298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VES0299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VES0300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VES0301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VES0302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VES0303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VES0304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VES0305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VES0306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839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VES0307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VES0308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VES0309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455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VES0310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VES0311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VES0312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VES0313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VES0314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VES0315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22</cp:revision>
  <dcterms:created xsi:type="dcterms:W3CDTF">2013-09-09T05:25:20Z</dcterms:created>
  <dcterms:modified xsi:type="dcterms:W3CDTF">2013-09-09T05:32:54Z</dcterms:modified>
</cp:coreProperties>
</file>