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D3B170-8CD3-3E49-B2DC-B7ADE6247D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163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C48BE-F76B-1F42-80A4-949B4A9E75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796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BED85-0ED0-2246-A268-03CA8E9DEC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973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DC13E-A3E1-C34B-9BE4-F7CA3B3ABAE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648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14E920-B803-534C-A2B3-699B772F72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8CE8-5372-1541-8E83-CF9DA1D576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79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E40FA-0416-674C-8165-1C18C971F3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61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6B3A1-82ED-AF41-9B45-9DE7BBE958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17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7EDF3-96F4-B442-9A4B-AA3105FEC0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814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C954-D747-DC45-9DDF-48644A711A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82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55C4B-6E62-2E42-B3A3-C41163F0DD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79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E248-8E1B-774F-98F7-01107BB384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53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AC92A-432F-0244-AF7D-CB462CA2FF1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385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369E08-A95F-E74C-944A-82A332BF564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VES0433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VES0434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VES0435</a:t>
            </a:r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550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VES0479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VES0480</a:t>
            </a:r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VES0436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VES0437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VES0438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VES0439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VES0449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VES0459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27</cp:revision>
  <dcterms:created xsi:type="dcterms:W3CDTF">2013-09-09T05:33:29Z</dcterms:created>
  <dcterms:modified xsi:type="dcterms:W3CDTF">2013-09-09T05:34:13Z</dcterms:modified>
</cp:coreProperties>
</file>