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9.xml" ContentType="application/vnd.openxmlformats-officedocument.presentationml.notesSlide+xml"/>
  <Override PartName="/ppt/slides/slide5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6.xml" ContentType="application/vnd.openxmlformats-officedocument.presentationml.notes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notesSlides/notesSlide12.xml" ContentType="application/vnd.openxmlformats-officedocument.presentationml.notesSlide+xml"/>
  <Default Extension="jpeg" ContentType="image/jpeg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8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15.xml" ContentType="application/vnd.openxmlformats-officedocument.presentationml.notes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0"/>
      </a:spcBef>
      <a:spcAft>
        <a:spcPct val="0"/>
      </a:spcAft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6pPr>
    <a:lvl7pPr marL="27432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7pPr>
    <a:lvl8pPr marL="32004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8pPr>
    <a:lvl9pPr marL="3657600" algn="l" defTabSz="457200" rtl="0" eaLnBrk="1" latinLnBrk="0" hangingPunct="1">
      <a:defRPr kumimoji="1" sz="2400" kern="1200">
        <a:solidFill>
          <a:schemeClr val="tx1"/>
        </a:solidFill>
        <a:latin typeface="Times" charset="0"/>
        <a:ea typeface="Osaka" charset="0"/>
        <a:cs typeface="Osaka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extLst>
    <p:ext uri="{E76CE94A-603C-4142-B9EB-6D1370010A27}">
      <p14:discardImageEditData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  <p:ext uri="{D31A062A-798A-4329-ABDD-BBA856620510}">
      <p14:defaultImageDpi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6648" autoAdjust="0"/>
    <p:restoredTop sz="99495" autoAdjust="0"/>
  </p:normalViewPr>
  <p:slideViewPr>
    <p:cSldViewPr>
      <p:cViewPr varScale="1">
        <p:scale>
          <a:sx n="160" d="100"/>
          <a:sy n="160" d="100"/>
        </p:scale>
        <p:origin x="-1424" y="-112"/>
      </p:cViewPr>
      <p:guideLst>
        <p:guide orient="horz" pos="720"/>
        <p:guide pos="33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presProps" Target="presProps.xml"/><Relationship Id="rId21" Type="http://schemas.openxmlformats.org/officeDocument/2006/relationships/viewProps" Target="viewProps.xml"/><Relationship Id="rId22" Type="http://schemas.openxmlformats.org/officeDocument/2006/relationships/theme" Target="theme/theme1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notesMaster" Target="notesMasters/notesMaster1.xml"/><Relationship Id="rId1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ja-JP"/>
          </a:p>
        </p:txBody>
      </p:sp>
      <p:sp>
        <p:nvSpPr>
          <p:cNvPr id="30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ja-JP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165F453-67D3-7A48-AB8A-8A64B470AD8D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49563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Times" charset="0"/>
        <a:ea typeface="Osaka" charset="0"/>
        <a:cs typeface="Osaka" charset="0"/>
      </a:defRPr>
    </a:lvl5pPr>
    <a:lvl6pPr marL="22860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69014FE-57F7-4C48-920A-C40AA2C96E2D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182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</p:sp>
      <p:sp>
        <p:nvSpPr>
          <p:cNvPr id="182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/>
          <a:lstStyle/>
          <a:p>
            <a:endParaRPr lang="ja-JP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マスター サブタイトルの書式設定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C7C8B-0FA5-F74E-8F76-AB38C511EF86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71454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FD3609-BD55-7B44-A6E2-84212D0BA85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185214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D4208CD-7455-7444-BCFF-C34D086D4ACF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6947072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Only" preserve="1">
  <p:cSld name="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コンテンツ プレースホルダー 1"/>
          <p:cNvSpPr>
            <a:spLocks noGrp="1"/>
          </p:cNvSpPr>
          <p:nvPr>
            <p:ph/>
          </p:nvPr>
        </p:nvSpPr>
        <p:spPr>
          <a:xfrm>
            <a:off x="685800" y="609600"/>
            <a:ext cx="7772400" cy="5486400"/>
          </a:xfrm>
        </p:spPr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fld id="{15D39CF8-5144-F242-8938-7AADD435D75B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8297148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82360AB-0902-2D47-9DF6-D69AA015AB7E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314739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02B8476-A7FD-DE48-8766-0D7163F8786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242760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837DE3-C1ED-A649-957E-1943B65AD782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25079097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0AAB88-72AB-8548-A06C-ED53317D5C13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37102879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EAE288-1DB3-FC4E-BC3D-FB18B2E9E409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422442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A3A29A-1C77-8A4D-BAF8-EAD8066D4FD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0964241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160741-E3F3-BA42-9B33-3ACE6340A370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17318769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マスター タイトルの書式設定</a:t>
            </a:r>
            <a:endParaRPr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ja-JP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6CC8B-F266-8847-AD09-6D745B6C65C1}" type="slidenum">
              <a:rPr lang="en-US" altLang="ja-JP"/>
              <a:pPr/>
              <a:t>‹#›</a:t>
            </a:fld>
            <a:endParaRPr lang="en-US" altLang="ja-JP"/>
          </a:p>
        </p:txBody>
      </p:sp>
    </p:spTree>
    <p:extLst>
      <p:ext uri="{BB962C8B-B14F-4D97-AF65-F5344CB8AC3E}">
        <p14:creationId xmlns:mc="http://schemas.openxmlformats.org/markup-compatibility/2006" xmlns:mv="urn:schemas-microsoft-com:mac:vml" xmlns:p14="http://schemas.microsoft.com/office/powerpoint/2010/main" xmlns:p="http://schemas.openxmlformats.org/presentationml/2006/main" xmlns:r="http://schemas.openxmlformats.org/officeDocument/2006/relationships" xmlns:a="http://schemas.openxmlformats.org/drawingml/2006/main" xmlns="" val="575066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タイトルの書式設定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/>
              <a:t>マスタ</a:t>
            </a:r>
            <a:r>
              <a:rPr lang="en-US" altLang="ja-JP"/>
              <a:t> </a:t>
            </a:r>
            <a:r>
              <a:rPr lang="ja-JP" altLang="en-US"/>
              <a:t>テキストの書式設定</a:t>
            </a:r>
            <a:endParaRPr lang="en-US" altLang="ja-JP"/>
          </a:p>
          <a:p>
            <a:pPr lvl="1"/>
            <a:r>
              <a:rPr lang="ja-JP" altLang="en-US"/>
              <a:t>第</a:t>
            </a:r>
            <a:r>
              <a:rPr lang="en-US" altLang="ja-JP"/>
              <a:t> 2 </a:t>
            </a:r>
            <a:r>
              <a:rPr lang="ja-JP" altLang="en-US"/>
              <a:t>レベル</a:t>
            </a:r>
            <a:endParaRPr lang="en-US" altLang="ja-JP"/>
          </a:p>
          <a:p>
            <a:pPr lvl="2"/>
            <a:r>
              <a:rPr lang="ja-JP" altLang="en-US"/>
              <a:t>第</a:t>
            </a:r>
            <a:r>
              <a:rPr lang="en-US" altLang="ja-JP"/>
              <a:t> 3 </a:t>
            </a:r>
            <a:r>
              <a:rPr lang="ja-JP" altLang="en-US"/>
              <a:t>レベル</a:t>
            </a:r>
            <a:endParaRPr lang="en-US" altLang="ja-JP"/>
          </a:p>
          <a:p>
            <a:pPr lvl="3"/>
            <a:r>
              <a:rPr lang="ja-JP" altLang="en-US"/>
              <a:t>第</a:t>
            </a:r>
            <a:r>
              <a:rPr lang="en-US" altLang="ja-JP"/>
              <a:t> 4 </a:t>
            </a:r>
            <a:r>
              <a:rPr lang="ja-JP" altLang="en-US"/>
              <a:t>レベル</a:t>
            </a:r>
            <a:endParaRPr lang="en-US" altLang="ja-JP"/>
          </a:p>
          <a:p>
            <a:pPr lvl="4"/>
            <a:r>
              <a:rPr lang="ja-JP" altLang="en-US"/>
              <a:t>第</a:t>
            </a:r>
            <a:r>
              <a:rPr lang="en-US" altLang="ja-JP"/>
              <a:t> 5 </a:t>
            </a:r>
            <a:r>
              <a:rPr lang="ja-JP" altLang="en-US"/>
              <a:t>レベル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 altLang="ja-JP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 altLang="ja-JP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c="http://schemas.openxmlformats.org/markup-compatibility/2006" xmlns:mv="urn:schemas-microsoft-com:mac:vml" xmlns:ma14="http://schemas.microsoft.com/office/mac/drawingml/2011/main" xmlns:p="http://schemas.openxmlformats.org/presentationml/2006/main" xmlns:r="http://schemas.openxmlformats.org/officeDocument/2006/relationships" xmlns:a="http://schemas.openxmlformats.org/drawingml/2006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8FFF8B52-4897-3B45-92C4-80D77FE2943D}" type="slidenum">
              <a:rPr lang="en-US" altLang="ja-JP"/>
              <a:pPr/>
              <a:t>‹#›</a:t>
            </a:fld>
            <a:endParaRPr lang="en-US" altLang="ja-JP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2pPr>
      <a:lvl3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3pPr>
      <a:lvl4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4pPr>
      <a:lvl5pPr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Times" charset="0"/>
          <a:ea typeface="Osaka" charset="0"/>
          <a:cs typeface="Osaka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5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472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VES0510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VES0513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VES0519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7630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30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VES0527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smtClean="0">
                <a:solidFill>
                  <a:schemeClr val="tx1"/>
                </a:solidFill>
              </a:rPr>
              <a:t>VES0528</a:t>
            </a:r>
            <a:endParaRPr lang="en-US" altLang="ja-JP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8392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VES0486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5" name="Rectangle 7"/>
          <p:cNvSpPr>
            <a:spLocks noChangeArrowheads="1"/>
          </p:cNvSpPr>
          <p:nvPr/>
        </p:nvSpPr>
        <p:spPr bwMode="auto">
          <a:xfrm>
            <a:off x="1957388" y="10445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60" name="Rectangle 12"/>
          <p:cNvSpPr>
            <a:spLocks noChangeArrowheads="1"/>
          </p:cNvSpPr>
          <p:nvPr/>
        </p:nvSpPr>
        <p:spPr bwMode="auto">
          <a:xfrm>
            <a:off x="3065463" y="106838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VES0488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VES0489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8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8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8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85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86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87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88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89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0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1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92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93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94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95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96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98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99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100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101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VES0491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VES0492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VES0494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VES0495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VES0497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VES0498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VES0499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VES0500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1290437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VES0003501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04800" y="1143000"/>
            <a:ext cx="8610600" cy="533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VES0502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VES0503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VES0504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286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Rectangle 2"/>
          <p:cNvSpPr>
            <a:spLocks noChangeArrowheads="1"/>
          </p:cNvSpPr>
          <p:nvPr/>
        </p:nvSpPr>
        <p:spPr bwMode="auto">
          <a:xfrm>
            <a:off x="609600" y="152400"/>
            <a:ext cx="1371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VES0505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51" name="Rectangle 3"/>
          <p:cNvSpPr>
            <a:spLocks noChangeArrowheads="1"/>
          </p:cNvSpPr>
          <p:nvPr/>
        </p:nvSpPr>
        <p:spPr bwMode="auto">
          <a:xfrm>
            <a:off x="33655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ja-JP" sz="1400" dirty="0" err="1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 dirty="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2" name="Rectangle 4"/>
          <p:cNvSpPr>
            <a:spLocks noChangeArrowheads="1"/>
          </p:cNvSpPr>
          <p:nvPr/>
        </p:nvSpPr>
        <p:spPr bwMode="auto">
          <a:xfrm>
            <a:off x="8458200" y="762000"/>
            <a:ext cx="27305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chemeClr val="tx1"/>
                </a:solidFill>
                <a:latin typeface="ＭＳ ゴシック" charset="0"/>
                <a:ea typeface="ＭＳ ゴシック" charset="0"/>
                <a:cs typeface="ＭＳ ゴシック" charset="0"/>
              </a:rPr>
              <a:t>m</a:t>
            </a:r>
            <a:endParaRPr lang="en-US" altLang="ja-JP" sz="1000">
              <a:solidFill>
                <a:schemeClr val="tx1"/>
              </a:solidFill>
              <a:latin typeface="ＭＳ ゴシック" charset="0"/>
              <a:ea typeface="ＭＳ ゴシック" charset="0"/>
              <a:cs typeface="ＭＳ ゴシック" charset="0"/>
            </a:endParaRPr>
          </a:p>
        </p:txBody>
      </p:sp>
      <p:sp>
        <p:nvSpPr>
          <p:cNvPr id="181257" name="Rectangle 9"/>
          <p:cNvSpPr>
            <a:spLocks noChangeArrowheads="1"/>
          </p:cNvSpPr>
          <p:nvPr/>
        </p:nvSpPr>
        <p:spPr bwMode="auto">
          <a:xfrm>
            <a:off x="2413000" y="1354138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59" name="Rectangle 11"/>
          <p:cNvSpPr>
            <a:spLocks noChangeArrowheads="1"/>
          </p:cNvSpPr>
          <p:nvPr/>
        </p:nvSpPr>
        <p:spPr bwMode="auto">
          <a:xfrm>
            <a:off x="3352800" y="1295400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76" name="Rectangle 28"/>
          <p:cNvSpPr>
            <a:spLocks noChangeArrowheads="1"/>
          </p:cNvSpPr>
          <p:nvPr/>
        </p:nvSpPr>
        <p:spPr bwMode="auto">
          <a:xfrm>
            <a:off x="6019800" y="1311275"/>
            <a:ext cx="184150" cy="47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ja-JP" altLang="en-US">
              <a:solidFill>
                <a:schemeClr val="tx1"/>
              </a:solidFill>
            </a:endParaRPr>
          </a:p>
        </p:txBody>
      </p:sp>
      <p:sp>
        <p:nvSpPr>
          <p:cNvPr id="181286" name="Rectangle 38"/>
          <p:cNvSpPr>
            <a:spLocks noChangeArrowheads="1"/>
          </p:cNvSpPr>
          <p:nvPr/>
        </p:nvSpPr>
        <p:spPr bwMode="auto">
          <a:xfrm>
            <a:off x="33528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VES0506</a:t>
            </a:r>
            <a:endParaRPr lang="en-US" altLang="ja-JP" sz="1600" dirty="0">
              <a:solidFill>
                <a:schemeClr val="tx1"/>
              </a:solidFill>
            </a:endParaRPr>
          </a:p>
        </p:txBody>
      </p:sp>
      <p:sp>
        <p:nvSpPr>
          <p:cNvPr id="181287" name="Rectangle 39"/>
          <p:cNvSpPr>
            <a:spLocks noChangeArrowheads="1"/>
          </p:cNvSpPr>
          <p:nvPr/>
        </p:nvSpPr>
        <p:spPr bwMode="auto">
          <a:xfrm>
            <a:off x="5943600" y="152400"/>
            <a:ext cx="982661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 dirty="0" smtClean="0">
                <a:solidFill>
                  <a:schemeClr val="tx1"/>
                </a:solidFill>
              </a:rPr>
              <a:t>VES0507</a:t>
            </a:r>
            <a:endParaRPr lang="en-US" altLang="ja-JP" dirty="0">
              <a:solidFill>
                <a:schemeClr val="tx1"/>
              </a:solidFill>
            </a:endParaRPr>
          </a:p>
        </p:txBody>
      </p:sp>
      <p:pic>
        <p:nvPicPr>
          <p:cNvPr id="37" name="Picture 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686800" cy="5410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8" name="Text Box 6"/>
          <p:cNvSpPr txBox="1">
            <a:spLocks noChangeArrowheads="1"/>
          </p:cNvSpPr>
          <p:nvPr/>
        </p:nvSpPr>
        <p:spPr bwMode="auto">
          <a:xfrm>
            <a:off x="6096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39" name="Text Box 8"/>
          <p:cNvSpPr txBox="1">
            <a:spLocks noChangeArrowheads="1"/>
          </p:cNvSpPr>
          <p:nvPr/>
        </p:nvSpPr>
        <p:spPr bwMode="auto">
          <a:xfrm>
            <a:off x="914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40" name="Text Box 10"/>
          <p:cNvSpPr txBox="1">
            <a:spLocks noChangeArrowheads="1"/>
          </p:cNvSpPr>
          <p:nvPr/>
        </p:nvSpPr>
        <p:spPr bwMode="auto">
          <a:xfrm>
            <a:off x="12192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41" name="Text Box 13"/>
          <p:cNvSpPr txBox="1">
            <a:spLocks noChangeArrowheads="1"/>
          </p:cNvSpPr>
          <p:nvPr/>
        </p:nvSpPr>
        <p:spPr bwMode="auto">
          <a:xfrm>
            <a:off x="15240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19050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43" name="Text Box 15"/>
          <p:cNvSpPr txBox="1">
            <a:spLocks noChangeArrowheads="1"/>
          </p:cNvSpPr>
          <p:nvPr/>
        </p:nvSpPr>
        <p:spPr bwMode="auto">
          <a:xfrm>
            <a:off x="2209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44" name="Text Box 16"/>
          <p:cNvSpPr txBox="1">
            <a:spLocks noChangeArrowheads="1"/>
          </p:cNvSpPr>
          <p:nvPr/>
        </p:nvSpPr>
        <p:spPr bwMode="auto">
          <a:xfrm>
            <a:off x="2514600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1" name="Text Box 17"/>
          <p:cNvSpPr txBox="1">
            <a:spLocks noChangeArrowheads="1"/>
          </p:cNvSpPr>
          <p:nvPr/>
        </p:nvSpPr>
        <p:spPr bwMode="auto">
          <a:xfrm>
            <a:off x="2819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62" name="Text Box 6"/>
          <p:cNvSpPr txBox="1">
            <a:spLocks noChangeArrowheads="1"/>
          </p:cNvSpPr>
          <p:nvPr/>
        </p:nvSpPr>
        <p:spPr bwMode="auto">
          <a:xfrm>
            <a:off x="3200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63" name="Text Box 8"/>
          <p:cNvSpPr txBox="1">
            <a:spLocks noChangeArrowheads="1"/>
          </p:cNvSpPr>
          <p:nvPr/>
        </p:nvSpPr>
        <p:spPr bwMode="auto">
          <a:xfrm>
            <a:off x="3505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64" name="Text Box 10"/>
          <p:cNvSpPr txBox="1">
            <a:spLocks noChangeArrowheads="1"/>
          </p:cNvSpPr>
          <p:nvPr/>
        </p:nvSpPr>
        <p:spPr bwMode="auto">
          <a:xfrm>
            <a:off x="3810000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65" name="Text Box 13"/>
          <p:cNvSpPr txBox="1">
            <a:spLocks noChangeArrowheads="1"/>
          </p:cNvSpPr>
          <p:nvPr/>
        </p:nvSpPr>
        <p:spPr bwMode="auto">
          <a:xfrm>
            <a:off x="41148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66" name="Text Box 14"/>
          <p:cNvSpPr txBox="1">
            <a:spLocks noChangeArrowheads="1"/>
          </p:cNvSpPr>
          <p:nvPr/>
        </p:nvSpPr>
        <p:spPr bwMode="auto">
          <a:xfrm>
            <a:off x="4495800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67" name="Text Box 15"/>
          <p:cNvSpPr txBox="1">
            <a:spLocks noChangeArrowheads="1"/>
          </p:cNvSpPr>
          <p:nvPr/>
        </p:nvSpPr>
        <p:spPr bwMode="auto">
          <a:xfrm>
            <a:off x="4800600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68" name="Text Box 16"/>
          <p:cNvSpPr txBox="1">
            <a:spLocks noChangeArrowheads="1"/>
          </p:cNvSpPr>
          <p:nvPr/>
        </p:nvSpPr>
        <p:spPr bwMode="auto">
          <a:xfrm>
            <a:off x="5154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69" name="Text Box 17"/>
          <p:cNvSpPr txBox="1">
            <a:spLocks noChangeArrowheads="1"/>
          </p:cNvSpPr>
          <p:nvPr/>
        </p:nvSpPr>
        <p:spPr bwMode="auto">
          <a:xfrm>
            <a:off x="5486400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  <p:sp>
        <p:nvSpPr>
          <p:cNvPr id="70" name="Text Box 6"/>
          <p:cNvSpPr txBox="1">
            <a:spLocks noChangeArrowheads="1"/>
          </p:cNvSpPr>
          <p:nvPr/>
        </p:nvSpPr>
        <p:spPr bwMode="auto">
          <a:xfrm>
            <a:off x="58674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Ac</a:t>
            </a:r>
            <a:endParaRPr lang="ja-JP" altLang="en-US" sz="1100" dirty="0"/>
          </a:p>
        </p:txBody>
      </p:sp>
      <p:sp>
        <p:nvSpPr>
          <p:cNvPr id="71" name="Text Box 8"/>
          <p:cNvSpPr txBox="1">
            <a:spLocks noChangeArrowheads="1"/>
          </p:cNvSpPr>
          <p:nvPr/>
        </p:nvSpPr>
        <p:spPr bwMode="auto">
          <a:xfrm>
            <a:off x="6172200" y="762000"/>
            <a:ext cx="381000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Aw</a:t>
            </a:r>
            <a:endParaRPr lang="ja-JP" altLang="en-US" sz="1100" dirty="0"/>
          </a:p>
        </p:txBody>
      </p:sp>
      <p:sp>
        <p:nvSpPr>
          <p:cNvPr id="72" name="Text Box 10"/>
          <p:cNvSpPr txBox="1">
            <a:spLocks noChangeArrowheads="1"/>
          </p:cNvSpPr>
          <p:nvPr/>
        </p:nvSpPr>
        <p:spPr bwMode="auto">
          <a:xfrm>
            <a:off x="6519446" y="762000"/>
            <a:ext cx="33855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Bc</a:t>
            </a:r>
            <a:endParaRPr lang="ja-JP" altLang="en-US" sz="1100" dirty="0"/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67821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Bw</a:t>
            </a:r>
            <a:endParaRPr lang="ja-JP" altLang="en-US" sz="1100" dirty="0"/>
          </a:p>
        </p:txBody>
      </p:sp>
      <p:sp>
        <p:nvSpPr>
          <p:cNvPr id="74" name="Text Box 14"/>
          <p:cNvSpPr txBox="1">
            <a:spLocks noChangeArrowheads="1"/>
          </p:cNvSpPr>
          <p:nvPr/>
        </p:nvSpPr>
        <p:spPr bwMode="auto">
          <a:xfrm>
            <a:off x="7127558" y="762000"/>
            <a:ext cx="34004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err="1" smtClean="0"/>
              <a:t>Rc</a:t>
            </a:r>
            <a:endParaRPr lang="ja-JP" altLang="en-US" sz="1100" dirty="0"/>
          </a:p>
        </p:txBody>
      </p:sp>
      <p:sp>
        <p:nvSpPr>
          <p:cNvPr id="75" name="Text Box 15"/>
          <p:cNvSpPr txBox="1">
            <a:spLocks noChangeArrowheads="1"/>
          </p:cNvSpPr>
          <p:nvPr/>
        </p:nvSpPr>
        <p:spPr bwMode="auto">
          <a:xfrm>
            <a:off x="7467973" y="762000"/>
            <a:ext cx="38062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err="1" smtClean="0"/>
              <a:t>Rw</a:t>
            </a:r>
            <a:endParaRPr lang="ja-JP" altLang="en-US" sz="1100" dirty="0"/>
          </a:p>
        </p:txBody>
      </p:sp>
      <p:sp>
        <p:nvSpPr>
          <p:cNvPr id="76" name="Text Box 16"/>
          <p:cNvSpPr txBox="1">
            <a:spLocks noChangeArrowheads="1"/>
          </p:cNvSpPr>
          <p:nvPr/>
        </p:nvSpPr>
        <p:spPr bwMode="auto">
          <a:xfrm>
            <a:off x="7821196" y="762000"/>
            <a:ext cx="408404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>
            <a:spAutoFit/>
          </a:bodyPr>
          <a:lstStyle/>
          <a:p>
            <a:r>
              <a:rPr lang="en-US" altLang="ja-JP" sz="1100" dirty="0" smtClean="0"/>
              <a:t>Mc</a:t>
            </a:r>
            <a:endParaRPr lang="ja-JP" altLang="en-US" sz="1100" dirty="0"/>
          </a:p>
        </p:txBody>
      </p:sp>
      <p:sp>
        <p:nvSpPr>
          <p:cNvPr id="77" name="Text Box 17"/>
          <p:cNvSpPr txBox="1">
            <a:spLocks noChangeArrowheads="1"/>
          </p:cNvSpPr>
          <p:nvPr/>
        </p:nvSpPr>
        <p:spPr bwMode="auto">
          <a:xfrm>
            <a:off x="8122433" y="762000"/>
            <a:ext cx="411967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solidFill>
                  <a:schemeClr val="accent1"/>
                </a:solidFill>
              </a14:hiddenFill>
            </a:ext>
            <a:ext uri="{91240B29-F687-4f45-9708-019B960494DF}">
              <a14:hiddenLine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mc="http://schemas.openxmlformats.org/markup-compatibility/2006" xmlns:mv="urn:schemas-microsoft-com:mac:vml" xmlns:a14="http://schemas.microsoft.com/office/drawing/2010/main" xmlns:p="http://schemas.openxmlformats.org/presentationml/2006/main" xmlns:r="http://schemas.openxmlformats.org/officeDocument/2006/relationships" xmlns:a="http://schemas.openxmlformats.org/drawingml/2006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none">
            <a:spAutoFit/>
          </a:bodyPr>
          <a:lstStyle/>
          <a:p>
            <a:r>
              <a:rPr lang="en-US" altLang="ja-JP" sz="1100" dirty="0" smtClean="0"/>
              <a:t>Mw</a:t>
            </a:r>
            <a:endParaRPr lang="ja-JP" altLang="en-US" sz="11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新しいプレゼンテーション">
  <a:themeElements>
    <a:clrScheme name="新しいプレゼンテーショ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新しいプレゼンテーション">
      <a:majorFont>
        <a:latin typeface="Times"/>
        <a:ea typeface="Osaka"/>
        <a:cs typeface="Osaka"/>
      </a:majorFont>
      <a:minorFont>
        <a:latin typeface="Times"/>
        <a:ea typeface="Osaka"/>
        <a:cs typeface="Osak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新しいプレゼンテーショ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新しいプレゼンテーショ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新しいプレゼンテーショ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ホワイト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480</Words>
  <Application>Microsoft Macintosh PowerPoint</Application>
  <PresentationFormat>画面に合わせる (4:3)</PresentationFormat>
  <Paragraphs>480</Paragraphs>
  <Slides>16</Slides>
  <Notes>16</Notes>
  <HiddenSlides>0</HiddenSlides>
  <MMClips>0</MMClips>
  <ScaleCrop>false</ScaleCrop>
  <HeadingPairs>
    <vt:vector size="4" baseType="variant">
      <vt:variant>
        <vt:lpstr>デザイン テンプレート</vt:lpstr>
      </vt:variant>
      <vt:variant>
        <vt:i4>1</vt:i4>
      </vt:variant>
      <vt:variant>
        <vt:lpstr>スライド タイトル</vt:lpstr>
      </vt:variant>
      <vt:variant>
        <vt:i4>16</vt:i4>
      </vt:variant>
    </vt:vector>
  </HeadingPairs>
  <TitlesOfParts>
    <vt:vector size="17" baseType="lpstr">
      <vt:lpstr>新しいプレゼンテーション</vt:lpstr>
      <vt:lpstr>スライド 1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</vt:vector>
  </TitlesOfParts>
  <Company>ש倀]脨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笹本 茂美</dc:creator>
  <cp:lastModifiedBy>小牧 明子</cp:lastModifiedBy>
  <cp:revision>27</cp:revision>
  <dcterms:created xsi:type="dcterms:W3CDTF">2013-09-09T05:34:18Z</dcterms:created>
  <dcterms:modified xsi:type="dcterms:W3CDTF">2013-09-09T05:34:50Z</dcterms:modified>
</cp:coreProperties>
</file>