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6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notesSlides/notesSlide12.xml" ContentType="application/vnd.openxmlformats-officedocument.presentationml.notesSlide+xml"/>
  <Default Extension="jpeg" ContentType="image/jpeg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8"/>
  </p:notes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5pPr>
    <a:lvl6pPr marL="2286000" algn="l" defTabSz="457200" rtl="0" eaLnBrk="1" latinLnBrk="0" hangingPunct="1"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6pPr>
    <a:lvl7pPr marL="2743200" algn="l" defTabSz="457200" rtl="0" eaLnBrk="1" latinLnBrk="0" hangingPunct="1"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7pPr>
    <a:lvl8pPr marL="3200400" algn="l" defTabSz="457200" rtl="0" eaLnBrk="1" latinLnBrk="0" hangingPunct="1"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8pPr>
    <a:lvl9pPr marL="3657600" algn="l" defTabSz="457200" rtl="0" eaLnBrk="1" latinLnBrk="0" hangingPunct="1"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6648" autoAdjust="0"/>
    <p:restoredTop sz="99495" autoAdjust="0"/>
  </p:normalViewPr>
  <p:slideViewPr>
    <p:cSldViewPr>
      <p:cViewPr varScale="1">
        <p:scale>
          <a:sx n="160" d="100"/>
          <a:sy n="160" d="100"/>
        </p:scale>
        <p:origin x="-1424" y="-112"/>
      </p:cViewPr>
      <p:guideLst>
        <p:guide orient="horz" pos="720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ja-JP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テキストの書式設定</a:t>
            </a:r>
            <a:endParaRPr lang="en-US" altLang="ja-JP"/>
          </a:p>
          <a:p>
            <a:pPr lvl="1"/>
            <a:r>
              <a:rPr lang="ja-JP" altLang="en-US"/>
              <a:t>第</a:t>
            </a:r>
            <a:r>
              <a:rPr lang="en-US" altLang="ja-JP"/>
              <a:t> 2 </a:t>
            </a:r>
            <a:r>
              <a:rPr lang="ja-JP" altLang="en-US"/>
              <a:t>レベル</a:t>
            </a:r>
            <a:endParaRPr lang="en-US" altLang="ja-JP"/>
          </a:p>
          <a:p>
            <a:pPr lvl="2"/>
            <a:r>
              <a:rPr lang="ja-JP" altLang="en-US"/>
              <a:t>第</a:t>
            </a:r>
            <a:r>
              <a:rPr lang="en-US" altLang="ja-JP"/>
              <a:t> 3 </a:t>
            </a:r>
            <a:r>
              <a:rPr lang="ja-JP" altLang="en-US"/>
              <a:t>レベル</a:t>
            </a:r>
            <a:endParaRPr lang="en-US" altLang="ja-JP"/>
          </a:p>
          <a:p>
            <a:pPr lvl="3"/>
            <a:r>
              <a:rPr lang="ja-JP" altLang="en-US"/>
              <a:t>第</a:t>
            </a:r>
            <a:r>
              <a:rPr lang="en-US" altLang="ja-JP"/>
              <a:t> 4 </a:t>
            </a:r>
            <a:r>
              <a:rPr lang="ja-JP" altLang="en-US"/>
              <a:t>レベル</a:t>
            </a:r>
            <a:endParaRPr lang="en-US" altLang="ja-JP"/>
          </a:p>
          <a:p>
            <a:pPr lvl="4"/>
            <a:r>
              <a:rPr lang="ja-JP" altLang="en-US"/>
              <a:t>第</a:t>
            </a:r>
            <a:r>
              <a:rPr lang="en-US" altLang="ja-JP"/>
              <a:t> 5 </a:t>
            </a:r>
            <a:r>
              <a:rPr lang="ja-JP" altLang="en-US"/>
              <a:t>レベル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D512B40-32A3-064F-B1B9-833B7467E41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89758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Osaka" charset="0"/>
        <a:cs typeface="Osaka" charset="0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Osaka" charset="0"/>
        <a:cs typeface="Osaka" charset="0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Osaka" charset="0"/>
        <a:cs typeface="Osaka" charset="0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Osaka" charset="0"/>
        <a:cs typeface="Osaka" charset="0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Osaka" charset="0"/>
        <a:cs typeface="Osaka" charset="0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10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11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12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13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14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15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16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2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3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4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5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6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7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8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9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FAFC43-507C-4346-B254-E37678A152D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85461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EEF121-C72A-F749-A806-9C31B40CCE0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75484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01EBB7-4D9F-1043-BFC6-4DB930FEB94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37785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C2FC6CC-AD31-0743-A271-601B3E83C4F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91892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02F620-2213-5B49-B776-B75768F1C5A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80254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F718C8-425F-054E-B0E2-AE9098A8C632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98379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5713C3-6037-A949-8DE0-4971E43C685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06361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3B7535-F7BB-294B-9FCB-F2F9694E061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88805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82BA34-634A-9947-A1F8-CAF6990EA69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45145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6F6B45-5E87-BA41-92B5-D6CA8FE19972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58410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4F5433-B280-2645-9238-20EEAD13A98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90266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C48E75-C919-6E49-8E2B-56F482907FC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73096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テキストの書式設定</a:t>
            </a:r>
            <a:endParaRPr lang="en-US" altLang="ja-JP"/>
          </a:p>
          <a:p>
            <a:pPr lvl="1"/>
            <a:r>
              <a:rPr lang="ja-JP" altLang="en-US"/>
              <a:t>第</a:t>
            </a:r>
            <a:r>
              <a:rPr lang="en-US" altLang="ja-JP"/>
              <a:t> 2 </a:t>
            </a:r>
            <a:r>
              <a:rPr lang="ja-JP" altLang="en-US"/>
              <a:t>レベル</a:t>
            </a:r>
            <a:endParaRPr lang="en-US" altLang="ja-JP"/>
          </a:p>
          <a:p>
            <a:pPr lvl="2"/>
            <a:r>
              <a:rPr lang="ja-JP" altLang="en-US"/>
              <a:t>第</a:t>
            </a:r>
            <a:r>
              <a:rPr lang="en-US" altLang="ja-JP"/>
              <a:t> 3 </a:t>
            </a:r>
            <a:r>
              <a:rPr lang="ja-JP" altLang="en-US"/>
              <a:t>レベル</a:t>
            </a:r>
            <a:endParaRPr lang="en-US" altLang="ja-JP"/>
          </a:p>
          <a:p>
            <a:pPr lvl="3"/>
            <a:r>
              <a:rPr lang="ja-JP" altLang="en-US"/>
              <a:t>第</a:t>
            </a:r>
            <a:r>
              <a:rPr lang="en-US" altLang="ja-JP"/>
              <a:t> 4 </a:t>
            </a:r>
            <a:r>
              <a:rPr lang="ja-JP" altLang="en-US"/>
              <a:t>レベル</a:t>
            </a:r>
            <a:endParaRPr lang="en-US" altLang="ja-JP"/>
          </a:p>
          <a:p>
            <a:pPr lvl="4"/>
            <a:r>
              <a:rPr lang="ja-JP" altLang="en-US"/>
              <a:t>第</a:t>
            </a:r>
            <a:r>
              <a:rPr lang="en-US" altLang="ja-JP"/>
              <a:t> 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2D1A547-DC05-B948-B68E-A5ED1A713CDC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0"/>
          <a:cs typeface="Osaka" charset="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0"/>
          <a:cs typeface="Osaka" charset="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0"/>
          <a:cs typeface="Osaka" charset="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0"/>
          <a:cs typeface="Osaka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0"/>
          <a:cs typeface="Osaka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0"/>
          <a:cs typeface="Osak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0"/>
          <a:cs typeface="Osak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0"/>
          <a:cs typeface="Osak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VES0577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5" name="Rectangle 7"/>
          <p:cNvSpPr>
            <a:spLocks noChangeArrowheads="1"/>
          </p:cNvSpPr>
          <p:nvPr/>
        </p:nvSpPr>
        <p:spPr bwMode="auto">
          <a:xfrm>
            <a:off x="1957388" y="10445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60" name="Rectangle 12"/>
          <p:cNvSpPr>
            <a:spLocks noChangeArrowheads="1"/>
          </p:cNvSpPr>
          <p:nvPr/>
        </p:nvSpPr>
        <p:spPr bwMode="auto">
          <a:xfrm>
            <a:off x="3065463" y="106838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VES0578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VES0579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Picture 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763000" cy="547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VES0604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VES0604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VES0606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868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VES0607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VES0608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VES0609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767763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VES0610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75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VES0611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VES0612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868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VES0613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VES0614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VES0615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868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VES0616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VES0617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VES0618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868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VES0619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5" name="Rectangle 7"/>
          <p:cNvSpPr>
            <a:spLocks noChangeArrowheads="1"/>
          </p:cNvSpPr>
          <p:nvPr/>
        </p:nvSpPr>
        <p:spPr bwMode="auto">
          <a:xfrm>
            <a:off x="1957388" y="10445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60" name="Rectangle 12"/>
          <p:cNvSpPr>
            <a:spLocks noChangeArrowheads="1"/>
          </p:cNvSpPr>
          <p:nvPr/>
        </p:nvSpPr>
        <p:spPr bwMode="auto">
          <a:xfrm>
            <a:off x="3065463" y="106838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VES0620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VES0621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716963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VES0622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VES0623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smtClean="0">
                <a:solidFill>
                  <a:schemeClr val="tx1"/>
                </a:solidFill>
              </a:rPr>
              <a:t>VES0624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610600" cy="530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VES0580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VES0581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VES0582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738" y="1143000"/>
            <a:ext cx="8729662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VES0583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VES0584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VES0585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868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VES0586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VES0587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VES0588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868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VES0589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VES0590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VES0591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106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VES0592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VES0593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VES0594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4582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VES0595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VES0596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VES0597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6868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VES0598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5" name="Rectangle 7"/>
          <p:cNvSpPr>
            <a:spLocks noChangeArrowheads="1"/>
          </p:cNvSpPr>
          <p:nvPr/>
        </p:nvSpPr>
        <p:spPr bwMode="auto">
          <a:xfrm>
            <a:off x="1957388" y="10445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60" name="Rectangle 12"/>
          <p:cNvSpPr>
            <a:spLocks noChangeArrowheads="1"/>
          </p:cNvSpPr>
          <p:nvPr/>
        </p:nvSpPr>
        <p:spPr bwMode="auto">
          <a:xfrm>
            <a:off x="3065463" y="106838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VES0599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VES0600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868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VES0601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VES0602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VES0603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84582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新しいプレゼンテーション">
  <a:themeElements>
    <a:clrScheme name="新しいプレゼンテーショ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新しいプレゼンテーション">
      <a:majorFont>
        <a:latin typeface="Times"/>
        <a:ea typeface="Osaka"/>
        <a:cs typeface="Osaka"/>
      </a:majorFont>
      <a:minorFont>
        <a:latin typeface="Times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新しいプレゼンテーショ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ホワイ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480</Words>
  <Application>Microsoft Macintosh PowerPoint</Application>
  <PresentationFormat>画面に合わせる (4:3)</PresentationFormat>
  <Paragraphs>480</Paragraphs>
  <Slides>16</Slides>
  <Notes>16</Notes>
  <HiddenSlides>0</HiddenSlides>
  <MMClips>0</MMClips>
  <ScaleCrop>false</ScaleCrop>
  <HeadingPairs>
    <vt:vector size="4" baseType="variant">
      <vt:variant>
        <vt:lpstr>デザイン テンプレート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17" baseType="lpstr">
      <vt:lpstr>新しいプレゼンテーション</vt:lpstr>
      <vt:lpstr>スライド 1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</vt:vector>
  </TitlesOfParts>
  <Company>ש倀]脨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笹本 茂美</dc:creator>
  <cp:lastModifiedBy>小牧 明子</cp:lastModifiedBy>
  <cp:revision>28</cp:revision>
  <dcterms:created xsi:type="dcterms:W3CDTF">2013-09-09T05:35:34Z</dcterms:created>
  <dcterms:modified xsi:type="dcterms:W3CDTF">2013-09-09T05:36:06Z</dcterms:modified>
</cp:coreProperties>
</file>