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png" ContentType="image/png"/>
  <Default Extension="rels" ContentType="application/vnd.openxmlformats-package.relationships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notesSlides/notesSlide9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3"/>
  </p:notes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" charset="0"/>
        <a:ea typeface="Osaka" charset="0"/>
        <a:cs typeface="Osaka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6648" autoAdjust="0"/>
    <p:restoredTop sz="99495" autoAdjust="0"/>
  </p:normalViewPr>
  <p:slideViewPr>
    <p:cSldViewPr>
      <p:cViewPr varScale="1">
        <p:scale>
          <a:sx n="160" d="100"/>
          <a:sy n="160" d="100"/>
        </p:scale>
        <p:origin x="-1424" y="-112"/>
      </p:cViewPr>
      <p:guideLst>
        <p:guide orient="horz" pos="720"/>
        <p:guide pos="1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E6F4D1-55A0-8D47-97CE-796A83428E1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130373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0"/>
        <a:cs typeface="Osaka" charset="0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0"/>
        <a:cs typeface="Osaka" charset="0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0"/>
        <a:cs typeface="Osaka" charset="0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0"/>
        <a:cs typeface="Osaka" charset="0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" charset="0"/>
        <a:ea typeface="Osaka" charset="0"/>
        <a:cs typeface="Osaka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9014FE-57F7-4C48-920A-C40AA2C96E2D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18227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DC276A-3EB1-3947-8878-6A84B2E7E8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1567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772105-B60A-964B-AF21-281A3FF328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3232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65D5F-9FC9-4041-88EA-FCF496F83A5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48818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3454BF-AAB5-6446-A86A-5A242ABB317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02811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2A077-3A16-C24E-B6B2-8155E42C44F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4135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758715-8F35-0E47-8661-B6348354C60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5285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694DD-8BB3-0345-8B77-47E3E1537C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2571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3958D-D08E-D749-B8BD-0A26CDCEDD1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820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0FD23-6ABA-6F4E-B3B1-8533CC31EA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3665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52220-FDF9-464B-BBCF-2417F069C8B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82143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D03099-B7C6-C144-ACDC-B12D2BD755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768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2117A1-B5EB-2441-B97A-DA1794CA8D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126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c="http://schemas.openxmlformats.org/markup-compatibility/2006" xmlns:mv="urn:schemas-microsoft-com:mac:vml" xmlns:ma14="http://schemas.microsoft.com/office/mac/drawingml/2011/main" xmlns:p="http://schemas.openxmlformats.org/presentationml/2006/main" xmlns:r="http://schemas.openxmlformats.org/officeDocument/2006/relationships" xmlns:a="http://schemas.openxmlformats.org/drawingml/2006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B305AA-8601-7944-9B20-A886AC09A2B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charset="0"/>
          <a:ea typeface="Osaka" charset="0"/>
          <a:cs typeface="Osak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VES0625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957388" y="10445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VES0626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VES0627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686800" cy="542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VES0652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VES0653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VES0654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638" y="1143000"/>
            <a:ext cx="8640762" cy="543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VES0655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957388" y="10445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VES0656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5791200" cy="544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2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3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3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3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39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1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3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VES0628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VES0629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VES0630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143000"/>
            <a:ext cx="8534400" cy="534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VES0631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VES0632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VES0633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43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VES0634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VES0635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VES0636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543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VES0637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VES0638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VES0639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10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VES0640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957388" y="10445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VES0641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VES0642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VES0643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5" name="Rectangle 7"/>
          <p:cNvSpPr>
            <a:spLocks noChangeArrowheads="1"/>
          </p:cNvSpPr>
          <p:nvPr/>
        </p:nvSpPr>
        <p:spPr bwMode="auto">
          <a:xfrm>
            <a:off x="1957388" y="10445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VES0644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VES0645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5344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VES0646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7" name="Rectangle 9"/>
          <p:cNvSpPr>
            <a:spLocks noChangeArrowheads="1"/>
          </p:cNvSpPr>
          <p:nvPr/>
        </p:nvSpPr>
        <p:spPr bwMode="auto">
          <a:xfrm>
            <a:off x="2413000" y="135413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59" name="Rectangle 11"/>
          <p:cNvSpPr>
            <a:spLocks noChangeArrowheads="1"/>
          </p:cNvSpPr>
          <p:nvPr/>
        </p:nvSpPr>
        <p:spPr bwMode="auto">
          <a:xfrm>
            <a:off x="3352800" y="1295400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60" name="Rectangle 12"/>
          <p:cNvSpPr>
            <a:spLocks noChangeArrowheads="1"/>
          </p:cNvSpPr>
          <p:nvPr/>
        </p:nvSpPr>
        <p:spPr bwMode="auto">
          <a:xfrm>
            <a:off x="3065463" y="1068388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76" name="Rectangle 28"/>
          <p:cNvSpPr>
            <a:spLocks noChangeArrowheads="1"/>
          </p:cNvSpPr>
          <p:nvPr/>
        </p:nvSpPr>
        <p:spPr bwMode="auto">
          <a:xfrm>
            <a:off x="6019800" y="1311275"/>
            <a:ext cx="18415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VES0647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VES0648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ChangeArrowheads="1"/>
          </p:cNvSpPr>
          <p:nvPr/>
        </p:nvSpPr>
        <p:spPr bwMode="auto">
          <a:xfrm>
            <a:off x="609600" y="152400"/>
            <a:ext cx="1371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VES0649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51" name="Rectangle 3"/>
          <p:cNvSpPr>
            <a:spLocks noChangeArrowheads="1"/>
          </p:cNvSpPr>
          <p:nvPr/>
        </p:nvSpPr>
        <p:spPr bwMode="auto">
          <a:xfrm>
            <a:off x="33655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ja-JP" sz="1400" dirty="0" err="1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 dirty="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8458200" y="7620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tx1"/>
                </a:solidFill>
                <a:latin typeface="ＭＳ ゴシック" charset="0"/>
                <a:ea typeface="ＭＳ ゴシック" charset="0"/>
                <a:cs typeface="ＭＳ ゴシック" charset="0"/>
              </a:rPr>
              <a:t>m</a:t>
            </a:r>
            <a:endParaRPr lang="en-US" altLang="ja-JP" sz="1000">
              <a:solidFill>
                <a:schemeClr val="tx1"/>
              </a:solidFill>
              <a:latin typeface="ＭＳ ゴシック" charset="0"/>
              <a:ea typeface="ＭＳ ゴシック" charset="0"/>
              <a:cs typeface="ＭＳ ゴシック" charset="0"/>
            </a:endParaRPr>
          </a:p>
        </p:txBody>
      </p:sp>
      <p:sp>
        <p:nvSpPr>
          <p:cNvPr id="181286" name="Rectangle 38"/>
          <p:cNvSpPr>
            <a:spLocks noChangeArrowheads="1"/>
          </p:cNvSpPr>
          <p:nvPr/>
        </p:nvSpPr>
        <p:spPr bwMode="auto">
          <a:xfrm>
            <a:off x="33528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VES0650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181287" name="Rectangle 39"/>
          <p:cNvSpPr>
            <a:spLocks noChangeArrowheads="1"/>
          </p:cNvSpPr>
          <p:nvPr/>
        </p:nvSpPr>
        <p:spPr bwMode="auto">
          <a:xfrm>
            <a:off x="5943600" y="152400"/>
            <a:ext cx="982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1600" dirty="0" smtClean="0">
                <a:solidFill>
                  <a:schemeClr val="tx1"/>
                </a:solidFill>
              </a:rPr>
              <a:t>VES0651</a:t>
            </a:r>
            <a:endParaRPr lang="en-US" altLang="ja-JP" dirty="0">
              <a:solidFill>
                <a:schemeClr val="tx1"/>
              </a:solidFill>
            </a:endParaRPr>
          </a:p>
        </p:txBody>
      </p:sp>
      <p:pic>
        <p:nvPicPr>
          <p:cNvPr id="37" name="Picture 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43000"/>
            <a:ext cx="8686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39" name="Text Box 8"/>
          <p:cNvSpPr txBox="1">
            <a:spLocks noChangeArrowheads="1"/>
          </p:cNvSpPr>
          <p:nvPr/>
        </p:nvSpPr>
        <p:spPr bwMode="auto">
          <a:xfrm>
            <a:off x="914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40" name="Text Box 10"/>
          <p:cNvSpPr txBox="1">
            <a:spLocks noChangeArrowheads="1"/>
          </p:cNvSpPr>
          <p:nvPr/>
        </p:nvSpPr>
        <p:spPr bwMode="auto">
          <a:xfrm>
            <a:off x="12192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41" name="Text Box 13"/>
          <p:cNvSpPr txBox="1">
            <a:spLocks noChangeArrowheads="1"/>
          </p:cNvSpPr>
          <p:nvPr/>
        </p:nvSpPr>
        <p:spPr bwMode="auto">
          <a:xfrm>
            <a:off x="15240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42" name="Text Box 14"/>
          <p:cNvSpPr txBox="1">
            <a:spLocks noChangeArrowheads="1"/>
          </p:cNvSpPr>
          <p:nvPr/>
        </p:nvSpPr>
        <p:spPr bwMode="auto">
          <a:xfrm>
            <a:off x="19050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2209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44" name="Text Box 16"/>
          <p:cNvSpPr txBox="1">
            <a:spLocks noChangeArrowheads="1"/>
          </p:cNvSpPr>
          <p:nvPr/>
        </p:nvSpPr>
        <p:spPr bwMode="auto">
          <a:xfrm>
            <a:off x="2514600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2819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62" name="Text Box 6"/>
          <p:cNvSpPr txBox="1">
            <a:spLocks noChangeArrowheads="1"/>
          </p:cNvSpPr>
          <p:nvPr/>
        </p:nvSpPr>
        <p:spPr bwMode="auto">
          <a:xfrm>
            <a:off x="3200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63" name="Text Box 8"/>
          <p:cNvSpPr txBox="1">
            <a:spLocks noChangeArrowheads="1"/>
          </p:cNvSpPr>
          <p:nvPr/>
        </p:nvSpPr>
        <p:spPr bwMode="auto">
          <a:xfrm>
            <a:off x="3505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64" name="Text Box 10"/>
          <p:cNvSpPr txBox="1">
            <a:spLocks noChangeArrowheads="1"/>
          </p:cNvSpPr>
          <p:nvPr/>
        </p:nvSpPr>
        <p:spPr bwMode="auto">
          <a:xfrm>
            <a:off x="3810000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65" name="Text Box 13"/>
          <p:cNvSpPr txBox="1">
            <a:spLocks noChangeArrowheads="1"/>
          </p:cNvSpPr>
          <p:nvPr/>
        </p:nvSpPr>
        <p:spPr bwMode="auto">
          <a:xfrm>
            <a:off x="41148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66" name="Text Box 14"/>
          <p:cNvSpPr txBox="1">
            <a:spLocks noChangeArrowheads="1"/>
          </p:cNvSpPr>
          <p:nvPr/>
        </p:nvSpPr>
        <p:spPr bwMode="auto">
          <a:xfrm>
            <a:off x="4495800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67" name="Text Box 15"/>
          <p:cNvSpPr txBox="1">
            <a:spLocks noChangeArrowheads="1"/>
          </p:cNvSpPr>
          <p:nvPr/>
        </p:nvSpPr>
        <p:spPr bwMode="auto">
          <a:xfrm>
            <a:off x="4800600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68" name="Text Box 16"/>
          <p:cNvSpPr txBox="1">
            <a:spLocks noChangeArrowheads="1"/>
          </p:cNvSpPr>
          <p:nvPr/>
        </p:nvSpPr>
        <p:spPr bwMode="auto">
          <a:xfrm>
            <a:off x="5154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69" name="Text Box 17"/>
          <p:cNvSpPr txBox="1">
            <a:spLocks noChangeArrowheads="1"/>
          </p:cNvSpPr>
          <p:nvPr/>
        </p:nvSpPr>
        <p:spPr bwMode="auto">
          <a:xfrm>
            <a:off x="5486400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58674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Ac</a:t>
            </a:r>
            <a:endParaRPr lang="ja-JP" altLang="en-US" sz="1100" dirty="0"/>
          </a:p>
        </p:txBody>
      </p:sp>
      <p:sp>
        <p:nvSpPr>
          <p:cNvPr id="71" name="Text Box 8"/>
          <p:cNvSpPr txBox="1">
            <a:spLocks noChangeArrowheads="1"/>
          </p:cNvSpPr>
          <p:nvPr/>
        </p:nvSpPr>
        <p:spPr bwMode="auto">
          <a:xfrm>
            <a:off x="6172200" y="762000"/>
            <a:ext cx="3810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Aw</a:t>
            </a:r>
            <a:endParaRPr lang="ja-JP" altLang="en-US" sz="1100" dirty="0"/>
          </a:p>
        </p:txBody>
      </p:sp>
      <p:sp>
        <p:nvSpPr>
          <p:cNvPr id="72" name="Text Box 10"/>
          <p:cNvSpPr txBox="1">
            <a:spLocks noChangeArrowheads="1"/>
          </p:cNvSpPr>
          <p:nvPr/>
        </p:nvSpPr>
        <p:spPr bwMode="auto">
          <a:xfrm>
            <a:off x="6519446" y="762000"/>
            <a:ext cx="33855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Bc</a:t>
            </a:r>
            <a:endParaRPr lang="ja-JP" altLang="en-US" sz="1100" dirty="0"/>
          </a:p>
        </p:txBody>
      </p:sp>
      <p:sp>
        <p:nvSpPr>
          <p:cNvPr id="73" name="Text Box 13"/>
          <p:cNvSpPr txBox="1">
            <a:spLocks noChangeArrowheads="1"/>
          </p:cNvSpPr>
          <p:nvPr/>
        </p:nvSpPr>
        <p:spPr bwMode="auto">
          <a:xfrm>
            <a:off x="67821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Bw</a:t>
            </a:r>
            <a:endParaRPr lang="ja-JP" altLang="en-US" sz="1100" dirty="0"/>
          </a:p>
        </p:txBody>
      </p:sp>
      <p:sp>
        <p:nvSpPr>
          <p:cNvPr id="74" name="Text Box 14"/>
          <p:cNvSpPr txBox="1">
            <a:spLocks noChangeArrowheads="1"/>
          </p:cNvSpPr>
          <p:nvPr/>
        </p:nvSpPr>
        <p:spPr bwMode="auto">
          <a:xfrm>
            <a:off x="7127558" y="762000"/>
            <a:ext cx="34004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err="1" smtClean="0"/>
              <a:t>Rc</a:t>
            </a:r>
            <a:endParaRPr lang="ja-JP" altLang="en-US" sz="1100" dirty="0"/>
          </a:p>
        </p:txBody>
      </p:sp>
      <p:sp>
        <p:nvSpPr>
          <p:cNvPr id="75" name="Text Box 15"/>
          <p:cNvSpPr txBox="1">
            <a:spLocks noChangeArrowheads="1"/>
          </p:cNvSpPr>
          <p:nvPr/>
        </p:nvSpPr>
        <p:spPr bwMode="auto">
          <a:xfrm>
            <a:off x="7467973" y="762000"/>
            <a:ext cx="38062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err="1" smtClean="0"/>
              <a:t>Rw</a:t>
            </a:r>
            <a:endParaRPr lang="ja-JP" altLang="en-US" sz="1100" dirty="0"/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7821196" y="762000"/>
            <a:ext cx="408404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>
            <a:spAutoFit/>
          </a:bodyPr>
          <a:lstStyle/>
          <a:p>
            <a:r>
              <a:rPr lang="en-US" altLang="ja-JP" sz="1100" dirty="0" smtClean="0"/>
              <a:t>Mc</a:t>
            </a:r>
            <a:endParaRPr lang="ja-JP" altLang="en-US" sz="1100" dirty="0"/>
          </a:p>
        </p:txBody>
      </p:sp>
      <p:sp>
        <p:nvSpPr>
          <p:cNvPr id="77" name="Text Box 17"/>
          <p:cNvSpPr txBox="1">
            <a:spLocks noChangeArrowheads="1"/>
          </p:cNvSpPr>
          <p:nvPr/>
        </p:nvSpPr>
        <p:spPr bwMode="auto">
          <a:xfrm>
            <a:off x="8122433" y="762000"/>
            <a:ext cx="41196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>
            <a:spAutoFit/>
          </a:bodyPr>
          <a:lstStyle/>
          <a:p>
            <a:r>
              <a:rPr lang="en-US" altLang="ja-JP" sz="1100" dirty="0" smtClean="0"/>
              <a:t>Mw</a:t>
            </a:r>
            <a:endParaRPr lang="ja-JP" altLang="en-US" sz="1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Times"/>
        <a:ea typeface="Osaka"/>
        <a:cs typeface="Osaka"/>
      </a:majorFont>
      <a:minorFont>
        <a:latin typeface="Times"/>
        <a:ea typeface="Osaka"/>
        <a:cs typeface="Osak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ホワイ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320</Words>
  <Application>Microsoft Macintosh PowerPoint</Application>
  <PresentationFormat>画面に合わせる (4:3)</PresentationFormat>
  <Paragraphs>320</Paragraphs>
  <Slides>11</Slides>
  <Notes>11</Notes>
  <HiddenSlides>0</HiddenSlides>
  <MMClips>0</MMClips>
  <ScaleCrop>false</ScaleCrop>
  <HeadingPairs>
    <vt:vector size="4" baseType="variant">
      <vt:variant>
        <vt:lpstr>デザイン テンプレート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新しいプレゼンテーション</vt:lpstr>
      <vt:lpstr>スライド 1</vt:lpstr>
      <vt:lpstr>スライド 2</vt:lpstr>
      <vt:lpstr>スライド 3</vt:lpstr>
      <vt:lpstr>スライド 4</vt:lpstr>
      <vt:lpstr>スライド 5</vt:lpstr>
      <vt:lpstr>スライド 6</vt:lpstr>
      <vt:lpstr>スライド 7</vt:lpstr>
      <vt:lpstr>スライド 8</vt:lpstr>
      <vt:lpstr>スライド 9</vt:lpstr>
      <vt:lpstr>スライド 10</vt:lpstr>
      <vt:lpstr>スライド 11</vt:lpstr>
    </vt:vector>
  </TitlesOfParts>
  <Company>ש倀]脨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笹本 茂美</dc:creator>
  <cp:lastModifiedBy>小牧 明子</cp:lastModifiedBy>
  <cp:revision>28</cp:revision>
  <dcterms:created xsi:type="dcterms:W3CDTF">2013-09-09T05:36:10Z</dcterms:created>
  <dcterms:modified xsi:type="dcterms:W3CDTF">2013-09-09T05:36:33Z</dcterms:modified>
</cp:coreProperties>
</file>