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863" autoAdjust="0"/>
    <p:restoredTop sz="94660"/>
  </p:normalViewPr>
  <p:slideViewPr>
    <p:cSldViewPr>
      <p:cViewPr varScale="1">
        <p:scale>
          <a:sx n="150" d="100"/>
          <a:sy n="150" d="100"/>
        </p:scale>
        <p:origin x="-1368" y="-112"/>
      </p:cViewPr>
      <p:guideLst>
        <p:guide orient="horz" pos="72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B9679-18A5-9B46-A9E9-492CC7643D7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967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17551-5EDA-8743-BFB1-A59FA41415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67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119A8-A6DF-7B43-8833-81B738A94E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30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24E25-64F2-5342-B206-47FE5C96AE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812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8CCA3-71CB-2149-868C-E2514BE87DC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69EF0-4AD0-AF4A-AD34-6F4F91A68C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031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2F01-C4BC-8F42-B57D-AB6209D82B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484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01A7B-5793-0448-A533-7B84269594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5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F3327-FDDE-AA47-A807-451F2DAD5E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145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C7C1-F3CF-A64C-804E-5DFE69150C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45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6378D-4E4A-224C-BD02-130B9C179B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69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73F25-3BBA-DA41-8D9C-CDCDD9F8EE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655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026CFC-DEA2-0540-96B0-D2401EE739B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VES0659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VES0701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VES0704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VES0679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VES0683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33</cp:revision>
  <dcterms:created xsi:type="dcterms:W3CDTF">2013-09-09T05:36:36Z</dcterms:created>
  <dcterms:modified xsi:type="dcterms:W3CDTF">2013-09-09T05:36:55Z</dcterms:modified>
</cp:coreProperties>
</file>