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018" autoAdjust="0"/>
    <p:restoredTop sz="94660"/>
  </p:normalViewPr>
  <p:slideViewPr>
    <p:cSldViewPr>
      <p:cViewPr varScale="1">
        <p:scale>
          <a:sx n="150" d="100"/>
          <a:sy n="150" d="100"/>
        </p:scale>
        <p:origin x="-1296" y="-112"/>
      </p:cViewPr>
      <p:guideLst>
        <p:guide orient="horz" pos="720"/>
        <p:guide pos="2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F1BECBC-E797-7C4F-81E5-80711EA6A3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275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BCE1A-CF2F-D745-A9BE-F924AF88E94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1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9F8E-E7BB-354E-A640-7E991D1765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0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C0EED-D59B-6641-99D3-90E3E1D6A9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907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3CD7C-A493-CE41-91D7-FE4E522DE9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0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F3443-5DAF-6440-A5B5-AFADAA68AA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43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81FAE-5705-874D-9590-FFF681D8F3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40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1C1DC-F89F-1045-9369-9EEDF9311A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1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876AC-199F-3D44-9F46-38B2AC508D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529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E5EA2-BF3B-034C-A60A-50C8DC2042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96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7136A-A7CD-DE41-84B0-0B9F1581AF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A2DCB-F6FC-5842-A5E9-C4B674D9A8C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  <a:endParaRPr lang="en-GB" altLang="ja-JP"/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67B6A14-A975-114E-9E03-1A07AE680FA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9154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905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VES0757</a:t>
            </a:r>
            <a:r>
              <a:rPr lang="ja-JP" altLang="en-US" sz="1600" dirty="0" smtClean="0">
                <a:solidFill>
                  <a:srgbClr val="000000"/>
                </a:solidFill>
              </a:rPr>
              <a:t>（再泳動）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867400" y="152400"/>
            <a:ext cx="2133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rgbClr val="000000"/>
                </a:solidFill>
              </a:rPr>
              <a:t>VES0779</a:t>
            </a:r>
            <a:r>
              <a:rPr lang="ja-JP" altLang="en-US" sz="1600" smtClean="0">
                <a:solidFill>
                  <a:srgbClr val="000000"/>
                </a:solidFill>
              </a:rPr>
              <a:t>（</a:t>
            </a:r>
            <a:r>
              <a:rPr lang="ja-JP" altLang="en-US" sz="1600" dirty="0" smtClean="0">
                <a:solidFill>
                  <a:srgbClr val="000000"/>
                </a:solidFill>
              </a:rPr>
              <a:t>再泳動）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3352800" y="152400"/>
            <a:ext cx="1803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VES0767</a:t>
            </a:r>
            <a:r>
              <a:rPr lang="ja-JP" altLang="en-US" sz="1600" dirty="0" smtClean="0">
                <a:solidFill>
                  <a:srgbClr val="000000"/>
                </a:solidFill>
              </a:rPr>
              <a:t>（再泳動）</a:t>
            </a:r>
            <a:endParaRPr lang="en-US" altLang="ja-JP" sz="1600" dirty="0" smtClean="0">
              <a:solidFill>
                <a:srgbClr val="000000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VES0759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2286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VES0765</a:t>
            </a:r>
            <a:r>
              <a:rPr lang="ja-JP" altLang="en-US" sz="1600" dirty="0" smtClean="0">
                <a:solidFill>
                  <a:srgbClr val="000000"/>
                </a:solidFill>
              </a:rPr>
              <a:t>（暗めに撮影）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5791200" y="152400"/>
            <a:ext cx="2173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VES0767</a:t>
            </a:r>
            <a:r>
              <a:rPr lang="ja-JP" altLang="en-US" sz="1600" dirty="0" smtClean="0">
                <a:solidFill>
                  <a:srgbClr val="000000"/>
                </a:solidFill>
              </a:rPr>
              <a:t>（暗めに撮影）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143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447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1828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133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4384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27432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124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429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3733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4038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4419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4724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50779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54102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4432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6705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70513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73917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77449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80462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VES0770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9600" y="152400"/>
            <a:ext cx="2173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600" dirty="0" smtClean="0">
                <a:solidFill>
                  <a:srgbClr val="000000"/>
                </a:solidFill>
              </a:rPr>
              <a:t>VES0768</a:t>
            </a:r>
            <a:r>
              <a:rPr lang="ja-JP" altLang="en-US" sz="1600" dirty="0" smtClean="0">
                <a:solidFill>
                  <a:srgbClr val="000000"/>
                </a:solidFill>
              </a:rPr>
              <a:t>（暗めに撮影）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38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VES0773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595</Words>
  <Application>Microsoft Macintosh PowerPoint</Application>
  <PresentationFormat>画面に合わせる (4:3)</PresentationFormat>
  <Paragraphs>571</Paragraphs>
  <Slides>19</Slides>
  <Notes>19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26</cp:revision>
  <cp:lastPrinted>1601-01-01T00:00:00Z</cp:lastPrinted>
  <dcterms:created xsi:type="dcterms:W3CDTF">2013-09-09T05:38:39Z</dcterms:created>
  <dcterms:modified xsi:type="dcterms:W3CDTF">2013-09-09T05:39:09Z</dcterms:modified>
</cp:coreProperties>
</file>