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6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notesSlides/notesSlide12.xml" ContentType="application/vnd.openxmlformats-officedocument.presentationml.notesSlide+xml"/>
  <Default Extension="jpeg" ContentType="image/jpeg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Osaka" charset="0"/>
        <a:cs typeface="Osaka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Osaka" charset="0"/>
        <a:cs typeface="Osaka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Osaka" charset="0"/>
        <a:cs typeface="Osaka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Osaka" charset="0"/>
        <a:cs typeface="Osaka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Osaka" charset="0"/>
        <a:cs typeface="Osaka" charset="0"/>
      </a:defRPr>
    </a:lvl5pPr>
    <a:lvl6pPr marL="22860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Osaka" charset="0"/>
        <a:cs typeface="Osaka" charset="0"/>
      </a:defRPr>
    </a:lvl6pPr>
    <a:lvl7pPr marL="27432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Osaka" charset="0"/>
        <a:cs typeface="Osaka" charset="0"/>
      </a:defRPr>
    </a:lvl7pPr>
    <a:lvl8pPr marL="32004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Osaka" charset="0"/>
        <a:cs typeface="Osaka" charset="0"/>
      </a:defRPr>
    </a:lvl8pPr>
    <a:lvl9pPr marL="36576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Osaka" charset="0"/>
        <a:cs typeface="Osaka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chemeClr val="tx1"/>
    </p:penClr>
    <p:extLst>
      <p:ext uri="{EC167BDD-8182-4AB7-AECC-EB403E3ABB37}">
        <p14:laserClr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>
          <a:srgbClr val="FF0000"/>
        </p14:laserClr>
      </p:ext>
      <p:ext uri="{2FDB2607-1784-4EEB-B798-7EB5836EED8A}">
        <p14:showMediaCtrls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  </p:ext>
    </p:extLst>
  </p:showPr>
  <p:extLst>
    <p:ext uri="{E76CE94A-603C-4142-B9EB-6D1370010A27}">
      <p14:discardImageEditData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  <p:ext uri="{D31A062A-798A-4329-ABDD-BBA856620510}">
      <p14:defaultImageDpi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150" d="100"/>
          <a:sy n="150" d="100"/>
        </p:scale>
        <p:origin x="-1128" y="-112"/>
      </p:cViewPr>
      <p:guideLst>
        <p:guide orient="horz" pos="72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1pPr>
            <a:lvl2pPr marL="37931725" indent="-37474525"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2pPr>
            <a:lvl3pPr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3pPr>
            <a:lvl4pPr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4pPr>
            <a:lvl5pPr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9pPr>
          </a:lstStyle>
          <a:p>
            <a:endParaRPr kumimoji="0" lang="ja-JP" alt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3886200" y="0"/>
            <a:ext cx="29718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1pPr>
            <a:lvl2pPr marL="37931725" indent="-37474525"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2pPr>
            <a:lvl3pPr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3pPr>
            <a:lvl4pPr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4pPr>
            <a:lvl5pPr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9pPr>
          </a:lstStyle>
          <a:p>
            <a:endParaRPr kumimoji="0" lang="ja-JP" alt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3317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ja-JP" altLang="en-US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0" y="8683625"/>
            <a:ext cx="29718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1pPr>
            <a:lvl2pPr marL="37931725" indent="-37474525"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2pPr>
            <a:lvl3pPr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3pPr>
            <a:lvl4pPr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4pPr>
            <a:lvl5pPr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9pPr>
          </a:lstStyle>
          <a:p>
            <a:endParaRPr kumimoji="0" lang="ja-JP" alt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fld id="{5B89EE49-1E78-E54D-B6C9-49C0BE55B55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787434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kumimoji="1" sz="1200" kern="1200">
        <a:solidFill>
          <a:srgbClr val="000000"/>
        </a:solidFill>
        <a:latin typeface="Times New Roman" charset="0"/>
        <a:ea typeface="ＭＳ Ｐゴシック" charset="-128"/>
        <a:cs typeface="ＭＳ Ｐゴシック" charset="-128"/>
      </a:defRPr>
    </a:lvl1pPr>
    <a:lvl2pPr marL="37931725" indent="-37474525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kumimoji="1"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kumimoji="1"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kumimoji="1"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kumimoji="1" sz="1200" kern="1200">
        <a:solidFill>
          <a:srgbClr val="000000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10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11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12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13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14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15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16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17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2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3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4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5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6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7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8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9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67D522-A87B-6B44-9BA3-13D3AD63680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20811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615AEE-231A-084C-9D6A-36B53815DEE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189400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463550"/>
            <a:ext cx="1941513" cy="575151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463550"/>
            <a:ext cx="5676900" cy="575151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4D1A3C-FE15-264E-A331-69B5B6506652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356263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F4D13C-3F7F-A54A-AA6B-36E883B1FDD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90363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FCCD04-CE5C-5842-94B7-132B61E428F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870989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3BAF371-A07C-E144-9CD1-C6876C5CD88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253430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233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233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A6B39D-535C-5A4F-BD27-7E2533AA101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763618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9CBD57-27E1-604D-B864-415A42562D3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380812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C06774-491C-4746-B08B-AF0BCB5F004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93345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ACD8C1-46BA-6D4F-84B5-56CB95AD80A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862588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BF8D14-CF4C-D04D-BD08-ABC58666575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3068284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1C0DDC-AAA7-C147-BD84-2775B42351D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8070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3550"/>
            <a:ext cx="77708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タイトルテキストの書式を編集するにはクリックします。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23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アウトラインテキストの書式を編集するにはクリックします。</a:t>
            </a:r>
            <a:endParaRPr lang="en-GB" altLang="ja-JP"/>
          </a:p>
          <a:p>
            <a:pPr lvl="1"/>
            <a:r>
              <a:rPr lang="en-GB" altLang="ja-JP"/>
              <a:t>2</a:t>
            </a:r>
            <a:r>
              <a:rPr lang="ja-JP" altLang="en-GB"/>
              <a:t>レベル目のアウトライン</a:t>
            </a:r>
            <a:endParaRPr lang="en-GB" altLang="ja-JP"/>
          </a:p>
          <a:p>
            <a:pPr lvl="2"/>
            <a:r>
              <a:rPr lang="en-GB" altLang="ja-JP"/>
              <a:t>3</a:t>
            </a:r>
            <a:r>
              <a:rPr lang="ja-JP" altLang="en-GB"/>
              <a:t>レベル目のアウトライン</a:t>
            </a:r>
            <a:endParaRPr lang="en-GB" altLang="ja-JP"/>
          </a:p>
          <a:p>
            <a:pPr lvl="3"/>
            <a:r>
              <a:rPr lang="en-GB" altLang="ja-JP"/>
              <a:t>4</a:t>
            </a:r>
            <a:r>
              <a:rPr lang="ja-JP" altLang="en-GB"/>
              <a:t>レベル目のアウトライン</a:t>
            </a:r>
            <a:endParaRPr lang="en-GB" altLang="ja-JP"/>
          </a:p>
          <a:p>
            <a:pPr lvl="4"/>
            <a:r>
              <a:rPr lang="en-GB" altLang="ja-JP"/>
              <a:t>5</a:t>
            </a:r>
            <a:r>
              <a:rPr lang="ja-JP" altLang="en-GB"/>
              <a:t>レベル目のアウトライン</a:t>
            </a:r>
            <a:endParaRPr lang="en-GB" altLang="ja-JP"/>
          </a:p>
          <a:p>
            <a:pPr lvl="4"/>
            <a:r>
              <a:rPr lang="en-GB" altLang="ja-JP"/>
              <a:t>6</a:t>
            </a:r>
            <a:r>
              <a:rPr lang="ja-JP" altLang="en-GB"/>
              <a:t>レベル目のアウトライン</a:t>
            </a:r>
            <a:endParaRPr lang="en-GB" altLang="ja-JP"/>
          </a:p>
          <a:p>
            <a:pPr lvl="4"/>
            <a:r>
              <a:rPr lang="en-GB" altLang="ja-JP"/>
              <a:t>7</a:t>
            </a:r>
            <a:r>
              <a:rPr lang="ja-JP" altLang="en-GB"/>
              <a:t>レベル目のアウトライン</a:t>
            </a:r>
            <a:endParaRPr lang="en-GB" altLang="ja-JP"/>
          </a:p>
          <a:p>
            <a:pPr lvl="4"/>
            <a:r>
              <a:rPr lang="en-GB" altLang="ja-JP"/>
              <a:t>8</a:t>
            </a:r>
            <a:r>
              <a:rPr lang="ja-JP" altLang="en-GB"/>
              <a:t>レベル目のアウトライン</a:t>
            </a:r>
            <a:endParaRPr lang="en-GB" altLang="ja-JP"/>
          </a:p>
          <a:p>
            <a:pPr lvl="4"/>
            <a:r>
              <a:rPr lang="en-GB" altLang="ja-JP"/>
              <a:t>9</a:t>
            </a:r>
            <a:r>
              <a:rPr lang="ja-JP" altLang="en-GB"/>
              <a:t>レベル目のアウトライン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1pPr>
            <a:lvl2pPr marL="37931725" indent="-37474525"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2pPr>
            <a:lvl3pPr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3pPr>
            <a:lvl4pPr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4pPr>
            <a:lvl5pPr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9pPr>
          </a:lstStyle>
          <a:p>
            <a:endParaRPr kumimoji="0" lang="ja-JP" altLang="en-US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248400"/>
            <a:ext cx="2895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1pPr>
            <a:lvl2pPr marL="37931725" indent="-37474525"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2pPr>
            <a:lvl3pPr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3pPr>
            <a:lvl4pPr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4pPr>
            <a:lvl5pPr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9pPr>
          </a:lstStyle>
          <a:p>
            <a:endParaRPr kumimoji="0" lang="ja-JP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34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45971D5F-B913-4B45-AA6B-B4C5AFE5BC82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kumimoji="1"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kumimoji="1" sz="4400">
          <a:solidFill>
            <a:srgbClr val="000000"/>
          </a:solidFill>
          <a:latin typeface="Times New Roman" charset="0"/>
          <a:ea typeface="Osaka" charset="-128"/>
          <a:cs typeface="Osaka" charset="-128"/>
        </a:defRPr>
      </a:lvl2pPr>
      <a:lvl3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kumimoji="1" sz="4400">
          <a:solidFill>
            <a:srgbClr val="000000"/>
          </a:solidFill>
          <a:latin typeface="Times New Roman" charset="0"/>
          <a:ea typeface="Osaka" charset="-128"/>
          <a:cs typeface="Osaka" charset="-128"/>
        </a:defRPr>
      </a:lvl3pPr>
      <a:lvl4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kumimoji="1" sz="4400">
          <a:solidFill>
            <a:srgbClr val="000000"/>
          </a:solidFill>
          <a:latin typeface="Times New Roman" charset="0"/>
          <a:ea typeface="Osaka" charset="-128"/>
          <a:cs typeface="Osaka" charset="-128"/>
        </a:defRPr>
      </a:lvl4pPr>
      <a:lvl5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kumimoji="1" sz="4400">
          <a:solidFill>
            <a:srgbClr val="000000"/>
          </a:solidFill>
          <a:latin typeface="Times New Roman" charset="0"/>
          <a:ea typeface="Osaka" charset="-128"/>
          <a:cs typeface="Osaka" charset="-128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Times New Roman" charset="0"/>
          <a:ea typeface="Osaka" charset="-128"/>
          <a:cs typeface="Osaka" charset="-128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Times New Roman" charset="0"/>
          <a:ea typeface="Osaka" charset="-128"/>
          <a:cs typeface="Osaka" charset="-128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Times New Roman" charset="0"/>
          <a:ea typeface="Osaka" charset="-128"/>
          <a:cs typeface="Osaka" charset="-128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Times New Roman" charset="0"/>
          <a:ea typeface="Osaka" charset="-128"/>
          <a:cs typeface="Osaka" charset="-128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kumimoji="1"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kumimoji="1"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kumimoji="1"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kumimoji="1"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kumimoji="1"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VES0801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VES0802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VES0803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763000" cy="538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VES0825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60" name="Rectangle 12"/>
          <p:cNvSpPr>
            <a:spLocks noChangeArrowheads="1"/>
          </p:cNvSpPr>
          <p:nvPr/>
        </p:nvSpPr>
        <p:spPr bwMode="auto">
          <a:xfrm>
            <a:off x="3065463" y="106838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VES0826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VES0827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86800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VES0828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VES0829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VES0830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763000" cy="534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VES0831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5" name="Rectangle 7"/>
          <p:cNvSpPr>
            <a:spLocks noChangeArrowheads="1"/>
          </p:cNvSpPr>
          <p:nvPr/>
        </p:nvSpPr>
        <p:spPr bwMode="auto">
          <a:xfrm>
            <a:off x="1957388" y="10445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60" name="Rectangle 12"/>
          <p:cNvSpPr>
            <a:spLocks noChangeArrowheads="1"/>
          </p:cNvSpPr>
          <p:nvPr/>
        </p:nvSpPr>
        <p:spPr bwMode="auto">
          <a:xfrm>
            <a:off x="3065463" y="106838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VES0832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VES0833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10600" cy="534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VES0834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VES0835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VES0836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86800" cy="531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VES0837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60" name="Rectangle 12"/>
          <p:cNvSpPr>
            <a:spLocks noChangeArrowheads="1"/>
          </p:cNvSpPr>
          <p:nvPr/>
        </p:nvSpPr>
        <p:spPr bwMode="auto">
          <a:xfrm>
            <a:off x="3065463" y="106838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VES0838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VES0839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763000" cy="538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VES0840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5" name="Rectangle 7"/>
          <p:cNvSpPr>
            <a:spLocks noChangeArrowheads="1"/>
          </p:cNvSpPr>
          <p:nvPr/>
        </p:nvSpPr>
        <p:spPr bwMode="auto">
          <a:xfrm>
            <a:off x="1957388" y="10445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60" name="Rectangle 12"/>
          <p:cNvSpPr>
            <a:spLocks noChangeArrowheads="1"/>
          </p:cNvSpPr>
          <p:nvPr/>
        </p:nvSpPr>
        <p:spPr bwMode="auto">
          <a:xfrm>
            <a:off x="3065463" y="106838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VES0841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VES0842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86800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VES0843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5" name="Rectangle 7"/>
          <p:cNvSpPr>
            <a:spLocks noChangeArrowheads="1"/>
          </p:cNvSpPr>
          <p:nvPr/>
        </p:nvSpPr>
        <p:spPr bwMode="auto">
          <a:xfrm>
            <a:off x="1957388" y="10445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60" name="Rectangle 12"/>
          <p:cNvSpPr>
            <a:spLocks noChangeArrowheads="1"/>
          </p:cNvSpPr>
          <p:nvPr/>
        </p:nvSpPr>
        <p:spPr bwMode="auto">
          <a:xfrm>
            <a:off x="3065463" y="106838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VES0844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VES0845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86800" cy="534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VES0846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VES0847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smtClean="0">
                <a:solidFill>
                  <a:schemeClr val="tx1"/>
                </a:solidFill>
              </a:rPr>
              <a:t>VES0848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10600" cy="528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VES0804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VES0805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VES0806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" y="1143000"/>
            <a:ext cx="8610600" cy="536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VES0807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VES0808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VES0809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10600" cy="532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VES0810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750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VES0811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VES0812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686800" cy="533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VES0813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60" name="Rectangle 12"/>
          <p:cNvSpPr>
            <a:spLocks noChangeArrowheads="1"/>
          </p:cNvSpPr>
          <p:nvPr/>
        </p:nvSpPr>
        <p:spPr bwMode="auto">
          <a:xfrm>
            <a:off x="3065463" y="106838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VES0814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VES0815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10600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5181600" y="835223"/>
            <a:ext cx="3492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5" name="Rectangle 7"/>
          <p:cNvSpPr>
            <a:spLocks noChangeArrowheads="1"/>
          </p:cNvSpPr>
          <p:nvPr/>
        </p:nvSpPr>
        <p:spPr bwMode="auto">
          <a:xfrm>
            <a:off x="1957388" y="10445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60" name="Rectangle 12"/>
          <p:cNvSpPr>
            <a:spLocks noChangeArrowheads="1"/>
          </p:cNvSpPr>
          <p:nvPr/>
        </p:nvSpPr>
        <p:spPr bwMode="auto">
          <a:xfrm>
            <a:off x="3065463" y="106838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5" name="Rectangle 27"/>
          <p:cNvSpPr>
            <a:spLocks noChangeArrowheads="1"/>
          </p:cNvSpPr>
          <p:nvPr/>
        </p:nvSpPr>
        <p:spPr bwMode="auto">
          <a:xfrm>
            <a:off x="7264400" y="804863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53" name="Text Box 6"/>
          <p:cNvSpPr txBox="1">
            <a:spLocks noChangeArrowheads="1"/>
          </p:cNvSpPr>
          <p:nvPr/>
        </p:nvSpPr>
        <p:spPr bwMode="auto">
          <a:xfrm>
            <a:off x="5486400" y="762000"/>
            <a:ext cx="52938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000" dirty="0" smtClean="0">
                <a:solidFill>
                  <a:schemeClr val="tx1"/>
                </a:solidFill>
              </a:rPr>
              <a:t>Ac</a:t>
            </a:r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54" name="Text Box 8"/>
          <p:cNvSpPr txBox="1">
            <a:spLocks noChangeArrowheads="1"/>
          </p:cNvSpPr>
          <p:nvPr/>
        </p:nvSpPr>
        <p:spPr bwMode="auto">
          <a:xfrm>
            <a:off x="5867400" y="762000"/>
            <a:ext cx="47041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000" dirty="0" smtClean="0">
                <a:solidFill>
                  <a:schemeClr val="tx1"/>
                </a:solidFill>
              </a:rPr>
              <a:t>Aw</a:t>
            </a:r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55" name="Text Box 10"/>
          <p:cNvSpPr txBox="1">
            <a:spLocks noChangeArrowheads="1"/>
          </p:cNvSpPr>
          <p:nvPr/>
        </p:nvSpPr>
        <p:spPr bwMode="auto">
          <a:xfrm>
            <a:off x="6324600" y="762000"/>
            <a:ext cx="470410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000" dirty="0" err="1" smtClean="0">
                <a:solidFill>
                  <a:schemeClr val="tx1"/>
                </a:solidFill>
              </a:rPr>
              <a:t>Bc</a:t>
            </a:r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56" name="Text Box 13"/>
          <p:cNvSpPr txBox="1">
            <a:spLocks noChangeArrowheads="1"/>
          </p:cNvSpPr>
          <p:nvPr/>
        </p:nvSpPr>
        <p:spPr bwMode="auto">
          <a:xfrm>
            <a:off x="6629400" y="762000"/>
            <a:ext cx="50604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000" dirty="0" err="1" smtClean="0">
                <a:solidFill>
                  <a:schemeClr val="tx1"/>
                </a:solidFill>
              </a:rPr>
              <a:t>Bw</a:t>
            </a:r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57" name="Text Box 14"/>
          <p:cNvSpPr txBox="1">
            <a:spLocks noChangeArrowheads="1"/>
          </p:cNvSpPr>
          <p:nvPr/>
        </p:nvSpPr>
        <p:spPr bwMode="auto">
          <a:xfrm>
            <a:off x="7010400" y="762000"/>
            <a:ext cx="47247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000" dirty="0" err="1" smtClean="0">
                <a:solidFill>
                  <a:schemeClr val="tx1"/>
                </a:solidFill>
              </a:rPr>
              <a:t>Rc</a:t>
            </a:r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58" name="Text Box 15"/>
          <p:cNvSpPr txBox="1">
            <a:spLocks noChangeArrowheads="1"/>
          </p:cNvSpPr>
          <p:nvPr/>
        </p:nvSpPr>
        <p:spPr bwMode="auto">
          <a:xfrm>
            <a:off x="7315200" y="762000"/>
            <a:ext cx="50604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000" dirty="0" err="1" smtClean="0">
                <a:solidFill>
                  <a:schemeClr val="tx1"/>
                </a:solidFill>
              </a:rPr>
              <a:t>Rw</a:t>
            </a:r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59" name="Text Box 16"/>
          <p:cNvSpPr txBox="1">
            <a:spLocks noChangeArrowheads="1"/>
          </p:cNvSpPr>
          <p:nvPr/>
        </p:nvSpPr>
        <p:spPr bwMode="auto">
          <a:xfrm>
            <a:off x="7696200" y="762000"/>
            <a:ext cx="567464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000" dirty="0" smtClean="0">
                <a:solidFill>
                  <a:schemeClr val="tx1"/>
                </a:solidFill>
              </a:rPr>
              <a:t>Mc</a:t>
            </a:r>
            <a:endParaRPr lang="ja-JP" altLang="en-US" sz="1000" dirty="0">
              <a:solidFill>
                <a:schemeClr val="tx1"/>
              </a:solidFill>
            </a:endParaRPr>
          </a:p>
        </p:txBody>
      </p:sp>
      <p:sp>
        <p:nvSpPr>
          <p:cNvPr id="60" name="Text Box 17"/>
          <p:cNvSpPr txBox="1">
            <a:spLocks noChangeArrowheads="1"/>
          </p:cNvSpPr>
          <p:nvPr/>
        </p:nvSpPr>
        <p:spPr bwMode="auto">
          <a:xfrm>
            <a:off x="8001000" y="762000"/>
            <a:ext cx="543703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000" dirty="0" smtClean="0">
                <a:solidFill>
                  <a:schemeClr val="tx1"/>
                </a:solidFill>
              </a:rPr>
              <a:t>Mw</a:t>
            </a:r>
            <a:endParaRPr lang="ja-JP" altLang="en-US" sz="1000" dirty="0">
              <a:solidFill>
                <a:schemeClr val="tx1"/>
              </a:solidFill>
            </a:endParaRPr>
          </a:p>
        </p:txBody>
      </p:sp>
      <p:pic>
        <p:nvPicPr>
          <p:cNvPr id="37" name="図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295400"/>
            <a:ext cx="3733800" cy="534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5791200" y="152400"/>
            <a:ext cx="1800225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ja-JP" sz="1600" dirty="0">
                <a:solidFill>
                  <a:srgbClr val="000000"/>
                </a:solidFill>
              </a:rPr>
              <a:t>VES0815</a:t>
            </a:r>
            <a:r>
              <a:rPr lang="ja-JP" altLang="en-US" sz="1600" dirty="0">
                <a:solidFill>
                  <a:srgbClr val="000000"/>
                </a:solidFill>
              </a:rPr>
              <a:t>（再泳動）</a:t>
            </a:r>
            <a:endParaRPr lang="en-US" altLang="ja-JP" sz="16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VES0816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VES0817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VES0818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10600" cy="538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VES0819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VES0820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VES0821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8610600" cy="536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VES0822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VES0823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VES0824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86800" cy="536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テーマ">
      <a:majorFont>
        <a:latin typeface="Times New Roman"/>
        <a:ea typeface="Osaka"/>
        <a:cs typeface="Osaka"/>
      </a:majorFont>
      <a:minorFont>
        <a:latin typeface="Times New Roman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Office 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495</Words>
  <Application>Microsoft Macintosh PowerPoint</Application>
  <PresentationFormat>画面に合わせる (4:3)</PresentationFormat>
  <Paragraphs>492</Paragraphs>
  <Slides>17</Slides>
  <Notes>17</Notes>
  <HiddenSlides>0</HiddenSlides>
  <MMClips>0</MMClips>
  <ScaleCrop>false</ScaleCrop>
  <HeadingPairs>
    <vt:vector size="4" baseType="variant">
      <vt:variant>
        <vt:lpstr>デザイン テンプレート</vt:lpstr>
      </vt:variant>
      <vt:variant>
        <vt:i4>1</vt:i4>
      </vt:variant>
      <vt:variant>
        <vt:lpstr>スライド タイトル</vt:lpstr>
      </vt:variant>
      <vt:variant>
        <vt:i4>17</vt:i4>
      </vt:variant>
    </vt:vector>
  </HeadingPairs>
  <TitlesOfParts>
    <vt:vector size="18" baseType="lpstr">
      <vt:lpstr>Office テーマ</vt:lpstr>
      <vt:lpstr>スライド 1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  <vt:lpstr>スライド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笹本 茂美</dc:creator>
  <cp:lastModifiedBy>小牧 明子</cp:lastModifiedBy>
  <cp:revision>26</cp:revision>
  <cp:lastPrinted>1601-01-01T00:00:00Z</cp:lastPrinted>
  <dcterms:created xsi:type="dcterms:W3CDTF">2013-09-09T05:39:12Z</dcterms:created>
  <dcterms:modified xsi:type="dcterms:W3CDTF">2013-09-09T05:39:27Z</dcterms:modified>
</cp:coreProperties>
</file>