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28" y="-112"/>
      </p:cViewPr>
      <p:guideLst>
        <p:guide orient="horz" pos="720"/>
        <p:guide pos="2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E6F54B2E-2533-154C-8FD7-CFA8390D6E0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9068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5D8A0-2E9E-6348-ADB6-65C6B4EAC9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383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0B754-8A90-7141-99F5-34C31731187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3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983C7-0969-044C-B167-D38AE084A5E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1574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4D13C-3F7F-A54A-AA6B-36E883B1FDD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036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8700C-5DDE-4D4C-B6E0-FA38193EBD8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902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1AC29-07DE-3741-B06E-5FD8CA5F259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379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874AB-B0D5-424E-A24D-9084FBE3A9D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732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88FB1-3214-B645-9820-E7F302A56F7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366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BB0DD-C34B-264D-B441-D1FCF77B1F6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867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4D7C1-5D48-6E4A-85B6-47656277F53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993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A17F0-1E5D-7943-BE10-A049A2F809A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63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174A9-7D9A-EF4D-AA93-68A3C7AAA3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524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  <a:endParaRPr lang="en-GB" altLang="ja-JP"/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8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9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710F9CF-F27B-524F-B582-DDF7F4D3D0F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VES0849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VES0850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VES0851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VES0876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VES0877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VES0878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VES0879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VES0880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VES0881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VES0882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VES0883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VES0884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VES0885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VES0886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VES0887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VES0888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VES0889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VES0890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VES0891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VES0892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VES0893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VES0894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VES0895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VES0896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VES0852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VES0853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VES0854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VES0855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VES0856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VES0857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VES0858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VES0859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VES0860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VES0861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VES0862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VES0863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VES0864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VES0865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VES0866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VES0867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VES0868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VES0869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VES0870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VES0871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VES0872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VES0873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VES0874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VES0875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Osaka"/>
        <a:cs typeface="Osaka"/>
      </a:majorFont>
      <a:minorFont>
        <a:latin typeface="Times New Roman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25</cp:revision>
  <cp:lastPrinted>1601-01-01T00:00:00Z</cp:lastPrinted>
  <dcterms:created xsi:type="dcterms:W3CDTF">2013-09-09T05:39:29Z</dcterms:created>
  <dcterms:modified xsi:type="dcterms:W3CDTF">2013-09-09T05:39:58Z</dcterms:modified>
</cp:coreProperties>
</file>