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69" r:id="rId16"/>
    <p:sldId id="270" r:id="rId17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Times New Roman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schemeClr val="tx1"/>
    </p:penClr>
    <p:extLst>
      <p:ext uri="{EC167BDD-8182-4AB7-AECC-EB403E3ABB37}">
        <p14:laserClr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  </p:ext>
    </p:extLst>
  </p:showPr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150" d="100"/>
          <a:sy n="150" d="100"/>
        </p:scale>
        <p:origin x="-1128" y="-112"/>
      </p:cViewPr>
      <p:guideLst>
        <p:guide orient="horz" pos="72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388620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13317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14400" y="4343400"/>
            <a:ext cx="50276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en-US"/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6200" y="8686800"/>
            <a:ext cx="29702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fld id="{A4DE3CFA-54F7-FE4B-87BF-D5436358A36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78767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37931725" indent="-37474525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kumimoji="1"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a="http://schemas.openxmlformats.org/drawingml/2006/main" xmlns:r="http://schemas.openxmlformats.org/officeDocument/2006/relationships" xmlns:p="http://schemas.openxmlformats.org/presentationml/2006/main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58105-BA25-FA49-B6C7-91083B97B25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9879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7B51FFB-49FF-D745-895B-B0918D1BE13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2084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751513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751513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B2D885-0627-9C4C-A450-9C31F0E47887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54616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F4D13C-3F7F-A54A-AA6B-36E883B1FDD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="" xmlns:a="http://schemas.openxmlformats.org/drawingml/2006/main" xmlns:r="http://schemas.openxmlformats.org/officeDocument/2006/relationships" xmlns:p="http://schemas.openxmlformats.org/presentationml/2006/main" xmlns:p14="http://schemas.microsoft.com/office/powerpoint/2010/main" xmlns:mv="urn:schemas-microsoft-com:mac:vml" xmlns:mc="http://schemas.openxmlformats.org/markup-compatibility/2006" val="129036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CF52A9F-F9AB-7241-B4E0-A29881FF2A8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01173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22FF307-E8D0-764F-B717-69A7AA6DEA3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6405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233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0FC09B-0EC4-5D43-82F7-E6D6758DC7FC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74910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FCA0AC3-6B47-2147-A64F-C11758FF37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576600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3DAA9B-E82D-7547-A1A3-7FC2025BEAF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803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4AFD27-23FE-D948-A174-6F7424DBCEF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361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4A0803C-397C-6D41-8DC1-4BB95009DC9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29485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297621-7BB0-4149-AD70-4C5D19CEA7C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33120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233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  <a:endParaRPr lang="en-GB" altLang="ja-JP"/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  <a:endParaRPr lang="en-GB" altLang="ja-JP"/>
          </a:p>
          <a:p>
            <a:pPr lvl="4"/>
            <a:r>
              <a:rPr lang="en-GB" altLang="ja-JP"/>
              <a:t>9</a:t>
            </a:r>
            <a:r>
              <a:rPr lang="ja-JP" altLang="en-GB"/>
              <a:t>レベル目のアウトライン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685800" y="6248400"/>
            <a:ext cx="19050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840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>
            <a:lvl1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1pPr>
            <a:lvl2pPr marL="37931725" indent="-37474525"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2pPr>
            <a:lvl3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3pPr>
            <a:lvl4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4pPr>
            <a:lvl5pPr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bg1"/>
                </a:solidFill>
                <a:latin typeface="Times New Roman" charset="0"/>
                <a:ea typeface="Osaka" charset="0"/>
                <a:cs typeface="Osaka" charset="0"/>
              </a:defRPr>
            </a:lvl9pPr>
          </a:lstStyle>
          <a:p>
            <a:endParaRPr kumimoji="0" lang="ja-JP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08A84FEB-99ED-1243-8483-BC9BCA44234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2pPr>
      <a:lvl3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3pPr>
      <a:lvl4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4pPr>
      <a:lvl5pPr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5pPr>
      <a:lvl6pPr marL="25146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6pPr>
      <a:lvl7pPr marL="29718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7pPr>
      <a:lvl8pPr marL="34290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8pPr>
      <a:lvl9pPr marL="3886200" indent="-228600" algn="ctr" defTabSz="449263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Times New Roman" charset="0"/>
          <a:ea typeface="Osaka" charset="-128"/>
          <a:cs typeface="Osaka" charset="-128"/>
        </a:defRPr>
      </a:lvl9pPr>
    </p:titleStyle>
    <p:bodyStyle>
      <a:lvl1pPr marL="342900" indent="-342900" algn="l" defTabSz="449263" rtl="0" fontAlgn="base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fontAlgn="base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kumimoji="1"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4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63000" cy="536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VES1029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2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00" y="1143000"/>
            <a:ext cx="86106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" y="1143000"/>
            <a:ext cx="8458200" cy="538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VES1039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VES1040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63000" cy="538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8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VES0999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3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0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2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500" y="1143000"/>
            <a:ext cx="8763000" cy="537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791200" y="152400"/>
            <a:ext cx="11350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="http://schemas.openxmlformats.org/drawingml/2006/main" xmlns:r="http://schemas.openxmlformats.org/officeDocument/2006/relationships" xmlns:p="http://schemas.openxmlformats.org/presentationml/2006/main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VES1019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図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2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Aw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Bw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>
                <a:solidFill>
                  <a:schemeClr val="tx1"/>
                </a:solidFill>
              </a:rPr>
              <a:t>Rw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Mc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>
                <a:solidFill>
                  <a:schemeClr val="tx1"/>
                </a:solidFill>
              </a:rPr>
              <a:t>Mw</a:t>
            </a:r>
            <a:endParaRPr lang="ja-JP" altLang="en-US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Times New Roman"/>
        <a:ea typeface="Osaka"/>
        <a:cs typeface="Osaka"/>
      </a:majorFont>
      <a:minorFont>
        <a:latin typeface="Times New Roman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23</cp:revision>
  <cp:lastPrinted>1601-01-01T00:00:00Z</cp:lastPrinted>
  <dcterms:created xsi:type="dcterms:W3CDTF">2013-09-09T05:44:51Z</dcterms:created>
  <dcterms:modified xsi:type="dcterms:W3CDTF">2013-09-09T05:45:21Z</dcterms:modified>
</cp:coreProperties>
</file>