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898" autoAdjust="0"/>
    <p:restoredTop sz="94660"/>
  </p:normalViewPr>
  <p:slideViewPr>
    <p:cSldViewPr>
      <p:cViewPr varScale="1">
        <p:scale>
          <a:sx n="147" d="100"/>
          <a:sy n="147" d="100"/>
        </p:scale>
        <p:origin x="-256" y="-104"/>
      </p:cViewPr>
      <p:guideLst>
        <p:guide orient="horz" pos="7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F7A2774-4FF9-4544-B438-D62C79882C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019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1E8B9-FAF1-8648-B660-D622B725A8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038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B9A08-08EA-BF44-AF7C-9CEB35A342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857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5041D-FF36-CC49-BECE-EA8CF7B672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357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4D13C-3F7F-A54A-AA6B-36E883B1FD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3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5FFDF-D82B-574C-B9AA-E14E971B3B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456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31F64-698B-1541-867B-F87E4AAEEB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01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4C87C-19C0-114C-B977-D627FC64D0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111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7919F-ED0F-D44A-8844-8BCA6CAD1C5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83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E4FA4-9D22-234B-A670-AFDCBD7855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594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6D2F1-CF6F-8C41-92C5-6E38D64933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04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05442-8601-6546-85B1-D87ECCB8EAF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744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4EB4D-5FA3-DA4C-A704-2CE0472024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95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  <a:endParaRPr lang="en-GB" altLang="ja-JP"/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A8CD5D0-3E58-2D4A-BC03-4A24CE607AA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674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97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VES1129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VES1130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VES1131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VES1132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VES1133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VES1134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VES1135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VES1136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VES1109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43000"/>
            <a:ext cx="8610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59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7630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674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VES1115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Osaka"/>
        <a:cs typeface="Osaka"/>
      </a:majorFont>
      <a:minorFont>
        <a:latin typeface="Times New Roma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25</cp:revision>
  <cp:lastPrinted>1601-01-01T00:00:00Z</cp:lastPrinted>
  <dcterms:created xsi:type="dcterms:W3CDTF">2013-09-09T04:59:42Z</dcterms:created>
  <dcterms:modified xsi:type="dcterms:W3CDTF">2013-09-09T05:01:25Z</dcterms:modified>
</cp:coreProperties>
</file>