
<file path=[Content_Types].xml><?xml version="1.0" encoding="utf-8"?>
<Types xmlns="http://schemas.openxmlformats.org/package/2006/content-types"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9.xml" ContentType="application/vnd.openxmlformats-officedocument.presentationml.notesSlide+xml"/>
  <Override PartName="/ppt/slides/slide5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6.xml" ContentType="application/vnd.openxmlformats-officedocument.presentationml.notesSlide+xml"/>
  <Default Extension="rels" ContentType="application/vnd.openxmlformats-package.relationships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notesSlides/notesSlide12.xml" ContentType="application/vnd.openxmlformats-officedocument.presentationml.notesSlide+xml"/>
  <Default Extension="jpeg" ContentType="image/jpeg"/>
  <Override PartName="/docProps/app.xml" ContentType="application/vnd.openxmlformats-officedocument.extended-properties+xml"/>
  <Override PartName="/ppt/theme/theme2.xml" ContentType="application/vnd.openxmlformats-officedocument.theme+xml"/>
  <Override PartName="/ppt/slideLayouts/slideLayout1.xml" ContentType="application/vnd.openxmlformats-officedocument.presentationml.slideLayout+xml"/>
  <Default Extension="xml" ContentType="application/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12.xml" ContentType="application/vnd.openxmlformats-officedocument.presentationml.slideLayout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8.xml" ContentType="application/vnd.openxmlformats-officedocument.presentationml.notesSlide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notesSlides/notesSlide15.xml" ContentType="application/vnd.openxmlformats-officedocument.presentationml.notesSlide+xml"/>
  <Override PartName="/ppt/notesSlides/notesSlide11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viewProps.xml" ContentType="application/vnd.openxmlformats-officedocument.presentationml.viewProps+xml"/>
  <Default Extension="bin" ContentType="application/vnd.openxmlformats-officedocument.presentationml.printerSettings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trictFirstAndLastChars="0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sz="2400" kern="1200">
        <a:solidFill>
          <a:schemeClr val="bg1"/>
        </a:solidFill>
        <a:latin typeface="Times New Roman" charset="0"/>
        <a:ea typeface="Osaka" charset="0"/>
        <a:cs typeface="Osaka" charset="0"/>
      </a:defRPr>
    </a:lvl1pPr>
    <a:lvl2pPr marL="742950" indent="-28575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sz="2400" kern="1200">
        <a:solidFill>
          <a:schemeClr val="bg1"/>
        </a:solidFill>
        <a:latin typeface="Times New Roman" charset="0"/>
        <a:ea typeface="Osaka" charset="0"/>
        <a:cs typeface="Osaka" charset="0"/>
      </a:defRPr>
    </a:lvl2pPr>
    <a:lvl3pPr marL="11430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sz="2400" kern="1200">
        <a:solidFill>
          <a:schemeClr val="bg1"/>
        </a:solidFill>
        <a:latin typeface="Times New Roman" charset="0"/>
        <a:ea typeface="Osaka" charset="0"/>
        <a:cs typeface="Osaka" charset="0"/>
      </a:defRPr>
    </a:lvl3pPr>
    <a:lvl4pPr marL="16002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sz="2400" kern="1200">
        <a:solidFill>
          <a:schemeClr val="bg1"/>
        </a:solidFill>
        <a:latin typeface="Times New Roman" charset="0"/>
        <a:ea typeface="Osaka" charset="0"/>
        <a:cs typeface="Osaka" charset="0"/>
      </a:defRPr>
    </a:lvl4pPr>
    <a:lvl5pPr marL="20574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sz="2400" kern="1200">
        <a:solidFill>
          <a:schemeClr val="bg1"/>
        </a:solidFill>
        <a:latin typeface="Times New Roman" charset="0"/>
        <a:ea typeface="Osaka" charset="0"/>
        <a:cs typeface="Osaka" charset="0"/>
      </a:defRPr>
    </a:lvl5pPr>
    <a:lvl6pPr marL="2286000" algn="l" defTabSz="457200" rtl="0" eaLnBrk="1" latinLnBrk="0" hangingPunct="1">
      <a:defRPr sz="2400" kern="1200">
        <a:solidFill>
          <a:schemeClr val="bg1"/>
        </a:solidFill>
        <a:latin typeface="Times New Roman" charset="0"/>
        <a:ea typeface="Osaka" charset="0"/>
        <a:cs typeface="Osaka" charset="0"/>
      </a:defRPr>
    </a:lvl6pPr>
    <a:lvl7pPr marL="2743200" algn="l" defTabSz="457200" rtl="0" eaLnBrk="1" latinLnBrk="0" hangingPunct="1">
      <a:defRPr sz="2400" kern="1200">
        <a:solidFill>
          <a:schemeClr val="bg1"/>
        </a:solidFill>
        <a:latin typeface="Times New Roman" charset="0"/>
        <a:ea typeface="Osaka" charset="0"/>
        <a:cs typeface="Osaka" charset="0"/>
      </a:defRPr>
    </a:lvl7pPr>
    <a:lvl8pPr marL="3200400" algn="l" defTabSz="457200" rtl="0" eaLnBrk="1" latinLnBrk="0" hangingPunct="1">
      <a:defRPr sz="2400" kern="1200">
        <a:solidFill>
          <a:schemeClr val="bg1"/>
        </a:solidFill>
        <a:latin typeface="Times New Roman" charset="0"/>
        <a:ea typeface="Osaka" charset="0"/>
        <a:cs typeface="Osaka" charset="0"/>
      </a:defRPr>
    </a:lvl8pPr>
    <a:lvl9pPr marL="3657600" algn="l" defTabSz="457200" rtl="0" eaLnBrk="1" latinLnBrk="0" hangingPunct="1">
      <a:defRPr sz="2400" kern="1200">
        <a:solidFill>
          <a:schemeClr val="bg1"/>
        </a:solidFill>
        <a:latin typeface="Times New Roman" charset="0"/>
        <a:ea typeface="Osaka" charset="0"/>
        <a:cs typeface="Osaka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>
    <p:present/>
    <p:sldAll/>
    <p:penClr>
      <a:schemeClr val="tx1"/>
    </p:penClr>
    <p:extLst>
      <p:ext uri="{EC167BDD-8182-4AB7-AECC-EB403E3ABB37}">
        <p14:laserClr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>
          <a:srgbClr val="FF0000"/>
        </p14:laserClr>
      </p:ext>
      <p:ext uri="{2FDB2607-1784-4EEB-B798-7EB5836EED8A}">
        <p14:showMediaCtrls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  </p:ext>
    </p:extLst>
  </p:showPr>
  <p:extLst>
    <p:ext uri="{E76CE94A-603C-4142-B9EB-6D1370010A27}">
      <p14:discardImageEditData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>
      <p:cViewPr varScale="1">
        <p:scale>
          <a:sx n="150" d="100"/>
          <a:sy n="150" d="100"/>
        </p:scale>
        <p:origin x="-1128" y="-112"/>
      </p:cViewPr>
      <p:guideLst>
        <p:guide orient="horz" pos="72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2050" name="AutoShape 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0" y="0"/>
            <a:ext cx="2971800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 kumimoji="1"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1pPr>
            <a:lvl2pPr marL="37931725" indent="-37474525">
              <a:defRPr kumimoji="1"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2pPr>
            <a:lvl3pPr>
              <a:defRPr kumimoji="1"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3pPr>
            <a:lvl4pPr>
              <a:defRPr kumimoji="1"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4pPr>
            <a:lvl5pPr>
              <a:defRPr kumimoji="1"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9pPr>
          </a:lstStyle>
          <a:p>
            <a:endParaRPr kumimoji="0" lang="ja-JP" alt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3886200" y="0"/>
            <a:ext cx="2971800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 kumimoji="1"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1pPr>
            <a:lvl2pPr marL="37931725" indent="-37474525">
              <a:defRPr kumimoji="1"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2pPr>
            <a:lvl3pPr>
              <a:defRPr kumimoji="1"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3pPr>
            <a:lvl4pPr>
              <a:defRPr kumimoji="1"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4pPr>
            <a:lvl5pPr>
              <a:defRPr kumimoji="1"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9pPr>
          </a:lstStyle>
          <a:p>
            <a:endParaRPr kumimoji="0" lang="ja-JP" alt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13318" name="Rectangle 5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68825" cy="3425825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</p:sp>
      <p:sp>
        <p:nvSpPr>
          <p:cNvPr id="2054" name="Rectangle 6"/>
          <p:cNvSpPr>
            <a:spLocks noGrp="1" noChangeArrowheads="1"/>
          </p:cNvSpPr>
          <p:nvPr>
            <p:ph type="body"/>
          </p:nvPr>
        </p:nvSpPr>
        <p:spPr bwMode="auto">
          <a:xfrm>
            <a:off x="914400" y="4343400"/>
            <a:ext cx="5026025" cy="4111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ja-JP" altLang="en-US"/>
          </a:p>
        </p:txBody>
      </p:sp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0" y="8683625"/>
            <a:ext cx="2971800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 kumimoji="1"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1pPr>
            <a:lvl2pPr marL="37931725" indent="-37474525">
              <a:defRPr kumimoji="1"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2pPr>
            <a:lvl3pPr>
              <a:defRPr kumimoji="1"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3pPr>
            <a:lvl4pPr>
              <a:defRPr kumimoji="1"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4pPr>
            <a:lvl5pPr>
              <a:defRPr kumimoji="1"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9pPr>
          </a:lstStyle>
          <a:p>
            <a:endParaRPr kumimoji="0" lang="ja-JP" alt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sldNum"/>
          </p:nvPr>
        </p:nvSpPr>
        <p:spPr bwMode="auto">
          <a:xfrm>
            <a:off x="3886200" y="8686800"/>
            <a:ext cx="2968625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</a:defRPr>
            </a:lvl1pPr>
          </a:lstStyle>
          <a:p>
            <a:fld id="{30075E3F-56A4-F040-9C0F-F0F52ED61F3C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318032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kumimoji="1" sz="1200" kern="1200">
        <a:solidFill>
          <a:srgbClr val="000000"/>
        </a:solidFill>
        <a:latin typeface="Times New Roman" charset="0"/>
        <a:ea typeface="ＭＳ Ｐゴシック" charset="-128"/>
        <a:cs typeface="ＭＳ Ｐゴシック" charset="-128"/>
      </a:defRPr>
    </a:lvl1pPr>
    <a:lvl2pPr marL="37931725" indent="-37474525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kumimoji="1" sz="1200" kern="1200">
        <a:solidFill>
          <a:srgbClr val="000000"/>
        </a:solidFill>
        <a:latin typeface="Times New Roman" charset="0"/>
        <a:ea typeface="ＭＳ Ｐゴシック" charset="-128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kumimoji="1" sz="1200" kern="1200">
        <a:solidFill>
          <a:srgbClr val="000000"/>
        </a:solidFill>
        <a:latin typeface="Times New Roman" charset="0"/>
        <a:ea typeface="ＭＳ Ｐゴシック" charset="-128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kumimoji="1" sz="1200" kern="1200">
        <a:solidFill>
          <a:srgbClr val="000000"/>
        </a:solidFill>
        <a:latin typeface="Times New Roman" charset="0"/>
        <a:ea typeface="ＭＳ Ｐゴシック" charset="-128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kumimoji="1" sz="1200" kern="1200">
        <a:solidFill>
          <a:srgbClr val="000000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9014FE-57F7-4C48-920A-C40AA2C96E2D}" type="slidenum">
              <a:rPr lang="en-US" altLang="ja-JP"/>
              <a:pPr/>
              <a:t>1</a:t>
            </a:fld>
            <a:endParaRPr lang="en-US" altLang="ja-JP"/>
          </a:p>
        </p:txBody>
      </p:sp>
      <p:sp>
        <p:nvSpPr>
          <p:cNvPr id="1822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9014FE-57F7-4C48-920A-C40AA2C96E2D}" type="slidenum">
              <a:rPr lang="en-US" altLang="ja-JP"/>
              <a:pPr/>
              <a:t>10</a:t>
            </a:fld>
            <a:endParaRPr lang="en-US" altLang="ja-JP"/>
          </a:p>
        </p:txBody>
      </p:sp>
      <p:sp>
        <p:nvSpPr>
          <p:cNvPr id="1822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9014FE-57F7-4C48-920A-C40AA2C96E2D}" type="slidenum">
              <a:rPr lang="en-US" altLang="ja-JP"/>
              <a:pPr/>
              <a:t>11</a:t>
            </a:fld>
            <a:endParaRPr lang="en-US" altLang="ja-JP"/>
          </a:p>
        </p:txBody>
      </p:sp>
      <p:sp>
        <p:nvSpPr>
          <p:cNvPr id="1822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9014FE-57F7-4C48-920A-C40AA2C96E2D}" type="slidenum">
              <a:rPr lang="en-US" altLang="ja-JP"/>
              <a:pPr/>
              <a:t>12</a:t>
            </a:fld>
            <a:endParaRPr lang="en-US" altLang="ja-JP"/>
          </a:p>
        </p:txBody>
      </p:sp>
      <p:sp>
        <p:nvSpPr>
          <p:cNvPr id="1822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9014FE-57F7-4C48-920A-C40AA2C96E2D}" type="slidenum">
              <a:rPr lang="en-US" altLang="ja-JP"/>
              <a:pPr/>
              <a:t>13</a:t>
            </a:fld>
            <a:endParaRPr lang="en-US" altLang="ja-JP"/>
          </a:p>
        </p:txBody>
      </p:sp>
      <p:sp>
        <p:nvSpPr>
          <p:cNvPr id="1822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9014FE-57F7-4C48-920A-C40AA2C96E2D}" type="slidenum">
              <a:rPr lang="en-US" altLang="ja-JP"/>
              <a:pPr/>
              <a:t>14</a:t>
            </a:fld>
            <a:endParaRPr lang="en-US" altLang="ja-JP"/>
          </a:p>
        </p:txBody>
      </p:sp>
      <p:sp>
        <p:nvSpPr>
          <p:cNvPr id="1822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9014FE-57F7-4C48-920A-C40AA2C96E2D}" type="slidenum">
              <a:rPr lang="en-US" altLang="ja-JP"/>
              <a:pPr/>
              <a:t>15</a:t>
            </a:fld>
            <a:endParaRPr lang="en-US" altLang="ja-JP"/>
          </a:p>
        </p:txBody>
      </p:sp>
      <p:sp>
        <p:nvSpPr>
          <p:cNvPr id="1822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9014FE-57F7-4C48-920A-C40AA2C96E2D}" type="slidenum">
              <a:rPr lang="en-US" altLang="ja-JP"/>
              <a:pPr/>
              <a:t>16</a:t>
            </a:fld>
            <a:endParaRPr lang="en-US" altLang="ja-JP"/>
          </a:p>
        </p:txBody>
      </p:sp>
      <p:sp>
        <p:nvSpPr>
          <p:cNvPr id="1822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9014FE-57F7-4C48-920A-C40AA2C96E2D}" type="slidenum">
              <a:rPr lang="en-US" altLang="ja-JP"/>
              <a:pPr/>
              <a:t>2</a:t>
            </a:fld>
            <a:endParaRPr lang="en-US" altLang="ja-JP"/>
          </a:p>
        </p:txBody>
      </p:sp>
      <p:sp>
        <p:nvSpPr>
          <p:cNvPr id="1822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9014FE-57F7-4C48-920A-C40AA2C96E2D}" type="slidenum">
              <a:rPr lang="en-US" altLang="ja-JP"/>
              <a:pPr/>
              <a:t>3</a:t>
            </a:fld>
            <a:endParaRPr lang="en-US" altLang="ja-JP"/>
          </a:p>
        </p:txBody>
      </p:sp>
      <p:sp>
        <p:nvSpPr>
          <p:cNvPr id="1822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9014FE-57F7-4C48-920A-C40AA2C96E2D}" type="slidenum">
              <a:rPr lang="en-US" altLang="ja-JP"/>
              <a:pPr/>
              <a:t>4</a:t>
            </a:fld>
            <a:endParaRPr lang="en-US" altLang="ja-JP"/>
          </a:p>
        </p:txBody>
      </p:sp>
      <p:sp>
        <p:nvSpPr>
          <p:cNvPr id="1822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9014FE-57F7-4C48-920A-C40AA2C96E2D}" type="slidenum">
              <a:rPr lang="en-US" altLang="ja-JP"/>
              <a:pPr/>
              <a:t>5</a:t>
            </a:fld>
            <a:endParaRPr lang="en-US" altLang="ja-JP"/>
          </a:p>
        </p:txBody>
      </p:sp>
      <p:sp>
        <p:nvSpPr>
          <p:cNvPr id="1822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9014FE-57F7-4C48-920A-C40AA2C96E2D}" type="slidenum">
              <a:rPr lang="en-US" altLang="ja-JP"/>
              <a:pPr/>
              <a:t>6</a:t>
            </a:fld>
            <a:endParaRPr lang="en-US" altLang="ja-JP"/>
          </a:p>
        </p:txBody>
      </p:sp>
      <p:sp>
        <p:nvSpPr>
          <p:cNvPr id="1822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9014FE-57F7-4C48-920A-C40AA2C96E2D}" type="slidenum">
              <a:rPr lang="en-US" altLang="ja-JP"/>
              <a:pPr/>
              <a:t>7</a:t>
            </a:fld>
            <a:endParaRPr lang="en-US" altLang="ja-JP"/>
          </a:p>
        </p:txBody>
      </p:sp>
      <p:sp>
        <p:nvSpPr>
          <p:cNvPr id="1822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9014FE-57F7-4C48-920A-C40AA2C96E2D}" type="slidenum">
              <a:rPr lang="en-US" altLang="ja-JP"/>
              <a:pPr/>
              <a:t>8</a:t>
            </a:fld>
            <a:endParaRPr lang="en-US" altLang="ja-JP"/>
          </a:p>
        </p:txBody>
      </p:sp>
      <p:sp>
        <p:nvSpPr>
          <p:cNvPr id="1822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9014FE-57F7-4C48-920A-C40AA2C96E2D}" type="slidenum">
              <a:rPr lang="en-US" altLang="ja-JP"/>
              <a:pPr/>
              <a:t>9</a:t>
            </a:fld>
            <a:endParaRPr lang="en-US" altLang="ja-JP"/>
          </a:p>
        </p:txBody>
      </p:sp>
      <p:sp>
        <p:nvSpPr>
          <p:cNvPr id="1822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426CBBD-1A72-DF4D-A6A1-82944A398A12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941194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343C27-FA4E-B949-BA18-1129AEA321E2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483833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縦書きタイトル/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13513" y="463550"/>
            <a:ext cx="1941512" cy="5751513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685800" y="463550"/>
            <a:ext cx="5675313" cy="5751513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ED9D830-FB26-044C-AF9A-7DDD77B3ABEF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915313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Only">
  <p:cSld name="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EF4D13C-3F7F-A54A-AA6B-36E883B1FDDA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2903630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081A51-AA76-1949-AF94-63465D6444FD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707718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セクション ヘッダ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A66F73-D235-6A40-A082-2A4045E6B279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27847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08413" cy="42338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6613" y="1981200"/>
            <a:ext cx="3808412" cy="42338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50E949-34BF-6D4D-AB93-4A9F22FB6A35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614050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8E2C4D-4CA9-A94C-A99C-3CE04E89DC44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97254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15EF15-65CB-044E-B8FB-BF857AD8D0A7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849243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A8E26B-B28E-F341-9BB4-B2591C09BC5B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266910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0B6A9D-CEA1-794E-B846-961494D1D775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224849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タイトルと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073841-C0DB-054B-BCB6-DEE6D5886FA6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323423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63550"/>
            <a:ext cx="7769225" cy="143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GB"/>
              <a:t>タイトルテキストの書式を編集するにはクリックします。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69225" cy="423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GB"/>
              <a:t>アウトラインテキストの書式を編集するにはクリックします。</a:t>
            </a:r>
            <a:endParaRPr lang="en-GB" altLang="ja-JP"/>
          </a:p>
          <a:p>
            <a:pPr lvl="1"/>
            <a:r>
              <a:rPr lang="en-GB" altLang="ja-JP"/>
              <a:t>2</a:t>
            </a:r>
            <a:r>
              <a:rPr lang="ja-JP" altLang="en-GB"/>
              <a:t>レベル目のアウトライン</a:t>
            </a:r>
            <a:endParaRPr lang="en-GB" altLang="ja-JP"/>
          </a:p>
          <a:p>
            <a:pPr lvl="2"/>
            <a:r>
              <a:rPr lang="en-GB" altLang="ja-JP"/>
              <a:t>3</a:t>
            </a:r>
            <a:r>
              <a:rPr lang="ja-JP" altLang="en-GB"/>
              <a:t>レベル目のアウトライン</a:t>
            </a:r>
            <a:endParaRPr lang="en-GB" altLang="ja-JP"/>
          </a:p>
          <a:p>
            <a:pPr lvl="3"/>
            <a:r>
              <a:rPr lang="en-GB" altLang="ja-JP"/>
              <a:t>4</a:t>
            </a:r>
            <a:r>
              <a:rPr lang="ja-JP" altLang="en-GB"/>
              <a:t>レベル目のアウトライン</a:t>
            </a:r>
            <a:endParaRPr lang="en-GB" altLang="ja-JP"/>
          </a:p>
          <a:p>
            <a:pPr lvl="4"/>
            <a:r>
              <a:rPr lang="en-GB" altLang="ja-JP"/>
              <a:t>5</a:t>
            </a:r>
            <a:r>
              <a:rPr lang="ja-JP" altLang="en-GB"/>
              <a:t>レベル目のアウトライン</a:t>
            </a:r>
            <a:endParaRPr lang="en-GB" altLang="ja-JP"/>
          </a:p>
          <a:p>
            <a:pPr lvl="4"/>
            <a:r>
              <a:rPr lang="en-GB" altLang="ja-JP"/>
              <a:t>6</a:t>
            </a:r>
            <a:r>
              <a:rPr lang="ja-JP" altLang="en-GB"/>
              <a:t>レベル目のアウトライン</a:t>
            </a:r>
            <a:endParaRPr lang="en-GB" altLang="ja-JP"/>
          </a:p>
          <a:p>
            <a:pPr lvl="4"/>
            <a:r>
              <a:rPr lang="en-GB" altLang="ja-JP"/>
              <a:t>7</a:t>
            </a:r>
            <a:r>
              <a:rPr lang="ja-JP" altLang="en-GB"/>
              <a:t>レベル目のアウトライン</a:t>
            </a:r>
            <a:endParaRPr lang="en-GB" altLang="ja-JP"/>
          </a:p>
          <a:p>
            <a:pPr lvl="4"/>
            <a:r>
              <a:rPr lang="en-GB" altLang="ja-JP"/>
              <a:t>8</a:t>
            </a:r>
            <a:r>
              <a:rPr lang="ja-JP" altLang="en-GB"/>
              <a:t>レベル目のアウトライン</a:t>
            </a:r>
            <a:endParaRPr lang="en-GB" altLang="ja-JP"/>
          </a:p>
          <a:p>
            <a:pPr lvl="4"/>
            <a:r>
              <a:rPr lang="en-GB" altLang="ja-JP"/>
              <a:t>9</a:t>
            </a:r>
            <a:r>
              <a:rPr lang="ja-JP" altLang="en-GB"/>
              <a:t>レベル目のアウトライン</a:t>
            </a:r>
          </a:p>
        </p:txBody>
      </p:sp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685800" y="6248400"/>
            <a:ext cx="1905000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 kumimoji="1"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1pPr>
            <a:lvl2pPr marL="37931725" indent="-37474525">
              <a:defRPr kumimoji="1"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2pPr>
            <a:lvl3pPr>
              <a:defRPr kumimoji="1"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3pPr>
            <a:lvl4pPr>
              <a:defRPr kumimoji="1"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4pPr>
            <a:lvl5pPr>
              <a:defRPr kumimoji="1"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9pPr>
          </a:lstStyle>
          <a:p>
            <a:endParaRPr kumimoji="0" lang="ja-JP" altLang="en-US"/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3124200" y="6248400"/>
            <a:ext cx="2895600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 kumimoji="1"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1pPr>
            <a:lvl2pPr marL="37931725" indent="-37474525">
              <a:defRPr kumimoji="1"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2pPr>
            <a:lvl3pPr>
              <a:defRPr kumimoji="1"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3pPr>
            <a:lvl4pPr>
              <a:defRPr kumimoji="1"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4pPr>
            <a:lvl5pPr>
              <a:defRPr kumimoji="1"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9pPr>
          </a:lstStyle>
          <a:p>
            <a:endParaRPr kumimoji="0" lang="ja-JP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8400"/>
            <a:ext cx="1901825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fld id="{D06EEDC7-D7B5-BF42-B3A8-A85323962882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kumimoji="1"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kumimoji="1" sz="4400">
          <a:solidFill>
            <a:srgbClr val="000000"/>
          </a:solidFill>
          <a:latin typeface="Times New Roman" charset="0"/>
          <a:ea typeface="Osaka" charset="-128"/>
          <a:cs typeface="Osaka" charset="-128"/>
        </a:defRPr>
      </a:lvl2pPr>
      <a:lvl3pPr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kumimoji="1" sz="4400">
          <a:solidFill>
            <a:srgbClr val="000000"/>
          </a:solidFill>
          <a:latin typeface="Times New Roman" charset="0"/>
          <a:ea typeface="Osaka" charset="-128"/>
          <a:cs typeface="Osaka" charset="-128"/>
        </a:defRPr>
      </a:lvl3pPr>
      <a:lvl4pPr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kumimoji="1" sz="4400">
          <a:solidFill>
            <a:srgbClr val="000000"/>
          </a:solidFill>
          <a:latin typeface="Times New Roman" charset="0"/>
          <a:ea typeface="Osaka" charset="-128"/>
          <a:cs typeface="Osaka" charset="-128"/>
        </a:defRPr>
      </a:lvl4pPr>
      <a:lvl5pPr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kumimoji="1" sz="4400">
          <a:solidFill>
            <a:srgbClr val="000000"/>
          </a:solidFill>
          <a:latin typeface="Times New Roman" charset="0"/>
          <a:ea typeface="Osaka" charset="-128"/>
          <a:cs typeface="Osaka" charset="-128"/>
        </a:defRPr>
      </a:lvl5pPr>
      <a:lvl6pPr marL="25146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Times New Roman" charset="0"/>
          <a:ea typeface="Osaka" charset="-128"/>
          <a:cs typeface="Osaka" charset="-128"/>
        </a:defRPr>
      </a:lvl6pPr>
      <a:lvl7pPr marL="29718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Times New Roman" charset="0"/>
          <a:ea typeface="Osaka" charset="-128"/>
          <a:cs typeface="Osaka" charset="-128"/>
        </a:defRPr>
      </a:lvl7pPr>
      <a:lvl8pPr marL="34290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Times New Roman" charset="0"/>
          <a:ea typeface="Osaka" charset="-128"/>
          <a:cs typeface="Osaka" charset="-128"/>
        </a:defRPr>
      </a:lvl8pPr>
      <a:lvl9pPr marL="38862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Times New Roman" charset="0"/>
          <a:ea typeface="Osaka" charset="-128"/>
          <a:cs typeface="Osaka" charset="-128"/>
        </a:defRPr>
      </a:lvl9pPr>
    </p:titleStyle>
    <p:bodyStyle>
      <a:lvl1pPr marL="342900" indent="-342900" algn="l" defTabSz="449263" rtl="0" fontAlgn="base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kumimoji="1"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kumimoji="1"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fontAlgn="base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kumimoji="1"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kumimoji="1"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kumimoji="1"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ChangeArrowheads="1"/>
          </p:cNvSpPr>
          <p:nvPr/>
        </p:nvSpPr>
        <p:spPr bwMode="auto">
          <a:xfrm>
            <a:off x="609600" y="152400"/>
            <a:ext cx="1371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VES1185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51" name="Rectangle 3"/>
          <p:cNvSpPr>
            <a:spLocks noChangeArrowheads="1"/>
          </p:cNvSpPr>
          <p:nvPr/>
        </p:nvSpPr>
        <p:spPr bwMode="auto">
          <a:xfrm>
            <a:off x="33655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1400" dirty="0" err="1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 dirty="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52" name="Rectangle 4"/>
          <p:cNvSpPr>
            <a:spLocks noChangeArrowheads="1"/>
          </p:cNvSpPr>
          <p:nvPr/>
        </p:nvSpPr>
        <p:spPr bwMode="auto">
          <a:xfrm>
            <a:off x="845820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400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55" name="Rectangle 7"/>
          <p:cNvSpPr>
            <a:spLocks noChangeArrowheads="1"/>
          </p:cNvSpPr>
          <p:nvPr/>
        </p:nvSpPr>
        <p:spPr bwMode="auto">
          <a:xfrm>
            <a:off x="1957388" y="1044575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57" name="Rectangle 9"/>
          <p:cNvSpPr>
            <a:spLocks noChangeArrowheads="1"/>
          </p:cNvSpPr>
          <p:nvPr/>
        </p:nvSpPr>
        <p:spPr bwMode="auto">
          <a:xfrm>
            <a:off x="2413000" y="1354138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59" name="Rectangle 11"/>
          <p:cNvSpPr>
            <a:spLocks noChangeArrowheads="1"/>
          </p:cNvSpPr>
          <p:nvPr/>
        </p:nvSpPr>
        <p:spPr bwMode="auto">
          <a:xfrm>
            <a:off x="3352800" y="1295400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60" name="Rectangle 12"/>
          <p:cNvSpPr>
            <a:spLocks noChangeArrowheads="1"/>
          </p:cNvSpPr>
          <p:nvPr/>
        </p:nvSpPr>
        <p:spPr bwMode="auto">
          <a:xfrm>
            <a:off x="3065463" y="1068388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76" name="Rectangle 28"/>
          <p:cNvSpPr>
            <a:spLocks noChangeArrowheads="1"/>
          </p:cNvSpPr>
          <p:nvPr/>
        </p:nvSpPr>
        <p:spPr bwMode="auto">
          <a:xfrm>
            <a:off x="6019800" y="1311275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86" name="Rectangle 38"/>
          <p:cNvSpPr>
            <a:spLocks noChangeArrowheads="1"/>
          </p:cNvSpPr>
          <p:nvPr/>
        </p:nvSpPr>
        <p:spPr bwMode="auto">
          <a:xfrm>
            <a:off x="3352800" y="152400"/>
            <a:ext cx="97504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VES1186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87" name="Rectangle 39"/>
          <p:cNvSpPr>
            <a:spLocks noChangeArrowheads="1"/>
          </p:cNvSpPr>
          <p:nvPr/>
        </p:nvSpPr>
        <p:spPr bwMode="auto">
          <a:xfrm>
            <a:off x="5791200" y="152400"/>
            <a:ext cx="11350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VES1187</a:t>
            </a:r>
            <a:endParaRPr lang="en-US" altLang="ja-JP" dirty="0">
              <a:solidFill>
                <a:schemeClr val="tx1"/>
              </a:solidFill>
            </a:endParaRPr>
          </a:p>
        </p:txBody>
      </p:sp>
      <p:pic>
        <p:nvPicPr>
          <p:cNvPr id="37" name="図 3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43000"/>
            <a:ext cx="8534400" cy="530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Text Box 6"/>
          <p:cNvSpPr txBox="1">
            <a:spLocks noChangeArrowheads="1"/>
          </p:cNvSpPr>
          <p:nvPr/>
        </p:nvSpPr>
        <p:spPr bwMode="auto">
          <a:xfrm>
            <a:off x="6096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39" name="Text Box 8"/>
          <p:cNvSpPr txBox="1">
            <a:spLocks noChangeArrowheads="1"/>
          </p:cNvSpPr>
          <p:nvPr/>
        </p:nvSpPr>
        <p:spPr bwMode="auto">
          <a:xfrm>
            <a:off x="914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0" name="Text Box 10"/>
          <p:cNvSpPr txBox="1">
            <a:spLocks noChangeArrowheads="1"/>
          </p:cNvSpPr>
          <p:nvPr/>
        </p:nvSpPr>
        <p:spPr bwMode="auto">
          <a:xfrm>
            <a:off x="12192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1" name="Text Box 13"/>
          <p:cNvSpPr txBox="1">
            <a:spLocks noChangeArrowheads="1"/>
          </p:cNvSpPr>
          <p:nvPr/>
        </p:nvSpPr>
        <p:spPr bwMode="auto">
          <a:xfrm>
            <a:off x="15240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2" name="Text Box 14"/>
          <p:cNvSpPr txBox="1">
            <a:spLocks noChangeArrowheads="1"/>
          </p:cNvSpPr>
          <p:nvPr/>
        </p:nvSpPr>
        <p:spPr bwMode="auto">
          <a:xfrm>
            <a:off x="19050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3" name="Text Box 15"/>
          <p:cNvSpPr txBox="1">
            <a:spLocks noChangeArrowheads="1"/>
          </p:cNvSpPr>
          <p:nvPr/>
        </p:nvSpPr>
        <p:spPr bwMode="auto">
          <a:xfrm>
            <a:off x="22098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4" name="Text Box 16"/>
          <p:cNvSpPr txBox="1">
            <a:spLocks noChangeArrowheads="1"/>
          </p:cNvSpPr>
          <p:nvPr/>
        </p:nvSpPr>
        <p:spPr bwMode="auto">
          <a:xfrm>
            <a:off x="2514600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1" name="Text Box 17"/>
          <p:cNvSpPr txBox="1">
            <a:spLocks noChangeArrowheads="1"/>
          </p:cNvSpPr>
          <p:nvPr/>
        </p:nvSpPr>
        <p:spPr bwMode="auto">
          <a:xfrm>
            <a:off x="28194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2" name="Text Box 6"/>
          <p:cNvSpPr txBox="1">
            <a:spLocks noChangeArrowheads="1"/>
          </p:cNvSpPr>
          <p:nvPr/>
        </p:nvSpPr>
        <p:spPr bwMode="auto">
          <a:xfrm>
            <a:off x="3200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3" name="Text Box 8"/>
          <p:cNvSpPr txBox="1">
            <a:spLocks noChangeArrowheads="1"/>
          </p:cNvSpPr>
          <p:nvPr/>
        </p:nvSpPr>
        <p:spPr bwMode="auto">
          <a:xfrm>
            <a:off x="35052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4" name="Text Box 10"/>
          <p:cNvSpPr txBox="1">
            <a:spLocks noChangeArrowheads="1"/>
          </p:cNvSpPr>
          <p:nvPr/>
        </p:nvSpPr>
        <p:spPr bwMode="auto">
          <a:xfrm>
            <a:off x="38100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5" name="Text Box 13"/>
          <p:cNvSpPr txBox="1">
            <a:spLocks noChangeArrowheads="1"/>
          </p:cNvSpPr>
          <p:nvPr/>
        </p:nvSpPr>
        <p:spPr bwMode="auto">
          <a:xfrm>
            <a:off x="41148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6" name="Text Box 14"/>
          <p:cNvSpPr txBox="1">
            <a:spLocks noChangeArrowheads="1"/>
          </p:cNvSpPr>
          <p:nvPr/>
        </p:nvSpPr>
        <p:spPr bwMode="auto">
          <a:xfrm>
            <a:off x="44958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7" name="Text Box 15"/>
          <p:cNvSpPr txBox="1">
            <a:spLocks noChangeArrowheads="1"/>
          </p:cNvSpPr>
          <p:nvPr/>
        </p:nvSpPr>
        <p:spPr bwMode="auto">
          <a:xfrm>
            <a:off x="48006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8" name="Text Box 16"/>
          <p:cNvSpPr txBox="1">
            <a:spLocks noChangeArrowheads="1"/>
          </p:cNvSpPr>
          <p:nvPr/>
        </p:nvSpPr>
        <p:spPr bwMode="auto">
          <a:xfrm>
            <a:off x="5154196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9" name="Text Box 17"/>
          <p:cNvSpPr txBox="1">
            <a:spLocks noChangeArrowheads="1"/>
          </p:cNvSpPr>
          <p:nvPr/>
        </p:nvSpPr>
        <p:spPr bwMode="auto">
          <a:xfrm>
            <a:off x="54864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0" name="Text Box 6"/>
          <p:cNvSpPr txBox="1">
            <a:spLocks noChangeArrowheads="1"/>
          </p:cNvSpPr>
          <p:nvPr/>
        </p:nvSpPr>
        <p:spPr bwMode="auto">
          <a:xfrm>
            <a:off x="5867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1" name="Text Box 8"/>
          <p:cNvSpPr txBox="1">
            <a:spLocks noChangeArrowheads="1"/>
          </p:cNvSpPr>
          <p:nvPr/>
        </p:nvSpPr>
        <p:spPr bwMode="auto">
          <a:xfrm>
            <a:off x="61722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2" name="Text Box 10"/>
          <p:cNvSpPr txBox="1">
            <a:spLocks noChangeArrowheads="1"/>
          </p:cNvSpPr>
          <p:nvPr/>
        </p:nvSpPr>
        <p:spPr bwMode="auto">
          <a:xfrm>
            <a:off x="6519446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3" name="Text Box 13"/>
          <p:cNvSpPr txBox="1">
            <a:spLocks noChangeArrowheads="1"/>
          </p:cNvSpPr>
          <p:nvPr/>
        </p:nvSpPr>
        <p:spPr bwMode="auto">
          <a:xfrm>
            <a:off x="6782173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4" name="Text Box 14"/>
          <p:cNvSpPr txBox="1">
            <a:spLocks noChangeArrowheads="1"/>
          </p:cNvSpPr>
          <p:nvPr/>
        </p:nvSpPr>
        <p:spPr bwMode="auto">
          <a:xfrm>
            <a:off x="7127558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5" name="Text Box 15"/>
          <p:cNvSpPr txBox="1">
            <a:spLocks noChangeArrowheads="1"/>
          </p:cNvSpPr>
          <p:nvPr/>
        </p:nvSpPr>
        <p:spPr bwMode="auto">
          <a:xfrm>
            <a:off x="7467973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6" name="Text Box 16"/>
          <p:cNvSpPr txBox="1">
            <a:spLocks noChangeArrowheads="1"/>
          </p:cNvSpPr>
          <p:nvPr/>
        </p:nvSpPr>
        <p:spPr bwMode="auto">
          <a:xfrm>
            <a:off x="7821196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7" name="Text Box 17"/>
          <p:cNvSpPr txBox="1">
            <a:spLocks noChangeArrowheads="1"/>
          </p:cNvSpPr>
          <p:nvPr/>
        </p:nvSpPr>
        <p:spPr bwMode="auto">
          <a:xfrm>
            <a:off x="8122433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ChangeArrowheads="1"/>
          </p:cNvSpPr>
          <p:nvPr/>
        </p:nvSpPr>
        <p:spPr bwMode="auto">
          <a:xfrm>
            <a:off x="609600" y="152400"/>
            <a:ext cx="1371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VES1212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51" name="Rectangle 3"/>
          <p:cNvSpPr>
            <a:spLocks noChangeArrowheads="1"/>
          </p:cNvSpPr>
          <p:nvPr/>
        </p:nvSpPr>
        <p:spPr bwMode="auto">
          <a:xfrm>
            <a:off x="33655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1400" dirty="0" err="1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 dirty="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52" name="Rectangle 4"/>
          <p:cNvSpPr>
            <a:spLocks noChangeArrowheads="1"/>
          </p:cNvSpPr>
          <p:nvPr/>
        </p:nvSpPr>
        <p:spPr bwMode="auto">
          <a:xfrm>
            <a:off x="845820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400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86" name="Rectangle 38"/>
          <p:cNvSpPr>
            <a:spLocks noChangeArrowheads="1"/>
          </p:cNvSpPr>
          <p:nvPr/>
        </p:nvSpPr>
        <p:spPr bwMode="auto">
          <a:xfrm>
            <a:off x="3352800" y="152400"/>
            <a:ext cx="9826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VES1213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87" name="Rectangle 39"/>
          <p:cNvSpPr>
            <a:spLocks noChangeArrowheads="1"/>
          </p:cNvSpPr>
          <p:nvPr/>
        </p:nvSpPr>
        <p:spPr bwMode="auto">
          <a:xfrm>
            <a:off x="5791200" y="152400"/>
            <a:ext cx="11350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VES1214</a:t>
            </a:r>
            <a:endParaRPr lang="en-US" altLang="ja-JP" dirty="0">
              <a:solidFill>
                <a:schemeClr val="tx1"/>
              </a:solidFill>
            </a:endParaRPr>
          </a:p>
        </p:txBody>
      </p:sp>
      <p:pic>
        <p:nvPicPr>
          <p:cNvPr id="37" name="図 3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43000"/>
            <a:ext cx="8610600" cy="528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Text Box 6"/>
          <p:cNvSpPr txBox="1">
            <a:spLocks noChangeArrowheads="1"/>
          </p:cNvSpPr>
          <p:nvPr/>
        </p:nvSpPr>
        <p:spPr bwMode="auto">
          <a:xfrm>
            <a:off x="6096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39" name="Text Box 8"/>
          <p:cNvSpPr txBox="1">
            <a:spLocks noChangeArrowheads="1"/>
          </p:cNvSpPr>
          <p:nvPr/>
        </p:nvSpPr>
        <p:spPr bwMode="auto">
          <a:xfrm>
            <a:off x="914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0" name="Text Box 10"/>
          <p:cNvSpPr txBox="1">
            <a:spLocks noChangeArrowheads="1"/>
          </p:cNvSpPr>
          <p:nvPr/>
        </p:nvSpPr>
        <p:spPr bwMode="auto">
          <a:xfrm>
            <a:off x="12192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1" name="Text Box 13"/>
          <p:cNvSpPr txBox="1">
            <a:spLocks noChangeArrowheads="1"/>
          </p:cNvSpPr>
          <p:nvPr/>
        </p:nvSpPr>
        <p:spPr bwMode="auto">
          <a:xfrm>
            <a:off x="15240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2" name="Text Box 14"/>
          <p:cNvSpPr txBox="1">
            <a:spLocks noChangeArrowheads="1"/>
          </p:cNvSpPr>
          <p:nvPr/>
        </p:nvSpPr>
        <p:spPr bwMode="auto">
          <a:xfrm>
            <a:off x="19050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3" name="Text Box 15"/>
          <p:cNvSpPr txBox="1">
            <a:spLocks noChangeArrowheads="1"/>
          </p:cNvSpPr>
          <p:nvPr/>
        </p:nvSpPr>
        <p:spPr bwMode="auto">
          <a:xfrm>
            <a:off x="22098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4" name="Text Box 16"/>
          <p:cNvSpPr txBox="1">
            <a:spLocks noChangeArrowheads="1"/>
          </p:cNvSpPr>
          <p:nvPr/>
        </p:nvSpPr>
        <p:spPr bwMode="auto">
          <a:xfrm>
            <a:off x="2514600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1" name="Text Box 17"/>
          <p:cNvSpPr txBox="1">
            <a:spLocks noChangeArrowheads="1"/>
          </p:cNvSpPr>
          <p:nvPr/>
        </p:nvSpPr>
        <p:spPr bwMode="auto">
          <a:xfrm>
            <a:off x="28194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2" name="Text Box 6"/>
          <p:cNvSpPr txBox="1">
            <a:spLocks noChangeArrowheads="1"/>
          </p:cNvSpPr>
          <p:nvPr/>
        </p:nvSpPr>
        <p:spPr bwMode="auto">
          <a:xfrm>
            <a:off x="3200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3" name="Text Box 8"/>
          <p:cNvSpPr txBox="1">
            <a:spLocks noChangeArrowheads="1"/>
          </p:cNvSpPr>
          <p:nvPr/>
        </p:nvSpPr>
        <p:spPr bwMode="auto">
          <a:xfrm>
            <a:off x="35052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4" name="Text Box 10"/>
          <p:cNvSpPr txBox="1">
            <a:spLocks noChangeArrowheads="1"/>
          </p:cNvSpPr>
          <p:nvPr/>
        </p:nvSpPr>
        <p:spPr bwMode="auto">
          <a:xfrm>
            <a:off x="38100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5" name="Text Box 13"/>
          <p:cNvSpPr txBox="1">
            <a:spLocks noChangeArrowheads="1"/>
          </p:cNvSpPr>
          <p:nvPr/>
        </p:nvSpPr>
        <p:spPr bwMode="auto">
          <a:xfrm>
            <a:off x="41148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6" name="Text Box 14"/>
          <p:cNvSpPr txBox="1">
            <a:spLocks noChangeArrowheads="1"/>
          </p:cNvSpPr>
          <p:nvPr/>
        </p:nvSpPr>
        <p:spPr bwMode="auto">
          <a:xfrm>
            <a:off x="44958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7" name="Text Box 15"/>
          <p:cNvSpPr txBox="1">
            <a:spLocks noChangeArrowheads="1"/>
          </p:cNvSpPr>
          <p:nvPr/>
        </p:nvSpPr>
        <p:spPr bwMode="auto">
          <a:xfrm>
            <a:off x="48006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8" name="Text Box 16"/>
          <p:cNvSpPr txBox="1">
            <a:spLocks noChangeArrowheads="1"/>
          </p:cNvSpPr>
          <p:nvPr/>
        </p:nvSpPr>
        <p:spPr bwMode="auto">
          <a:xfrm>
            <a:off x="5154196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9" name="Text Box 17"/>
          <p:cNvSpPr txBox="1">
            <a:spLocks noChangeArrowheads="1"/>
          </p:cNvSpPr>
          <p:nvPr/>
        </p:nvSpPr>
        <p:spPr bwMode="auto">
          <a:xfrm>
            <a:off x="54864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0" name="Text Box 6"/>
          <p:cNvSpPr txBox="1">
            <a:spLocks noChangeArrowheads="1"/>
          </p:cNvSpPr>
          <p:nvPr/>
        </p:nvSpPr>
        <p:spPr bwMode="auto">
          <a:xfrm>
            <a:off x="5867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1" name="Text Box 8"/>
          <p:cNvSpPr txBox="1">
            <a:spLocks noChangeArrowheads="1"/>
          </p:cNvSpPr>
          <p:nvPr/>
        </p:nvSpPr>
        <p:spPr bwMode="auto">
          <a:xfrm>
            <a:off x="61722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2" name="Text Box 10"/>
          <p:cNvSpPr txBox="1">
            <a:spLocks noChangeArrowheads="1"/>
          </p:cNvSpPr>
          <p:nvPr/>
        </p:nvSpPr>
        <p:spPr bwMode="auto">
          <a:xfrm>
            <a:off x="6519446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3" name="Text Box 13"/>
          <p:cNvSpPr txBox="1">
            <a:spLocks noChangeArrowheads="1"/>
          </p:cNvSpPr>
          <p:nvPr/>
        </p:nvSpPr>
        <p:spPr bwMode="auto">
          <a:xfrm>
            <a:off x="6782173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4" name="Text Box 14"/>
          <p:cNvSpPr txBox="1">
            <a:spLocks noChangeArrowheads="1"/>
          </p:cNvSpPr>
          <p:nvPr/>
        </p:nvSpPr>
        <p:spPr bwMode="auto">
          <a:xfrm>
            <a:off x="7127558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5" name="Text Box 15"/>
          <p:cNvSpPr txBox="1">
            <a:spLocks noChangeArrowheads="1"/>
          </p:cNvSpPr>
          <p:nvPr/>
        </p:nvSpPr>
        <p:spPr bwMode="auto">
          <a:xfrm>
            <a:off x="7467973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6" name="Text Box 16"/>
          <p:cNvSpPr txBox="1">
            <a:spLocks noChangeArrowheads="1"/>
          </p:cNvSpPr>
          <p:nvPr/>
        </p:nvSpPr>
        <p:spPr bwMode="auto">
          <a:xfrm>
            <a:off x="7821196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7" name="Text Box 17"/>
          <p:cNvSpPr txBox="1">
            <a:spLocks noChangeArrowheads="1"/>
          </p:cNvSpPr>
          <p:nvPr/>
        </p:nvSpPr>
        <p:spPr bwMode="auto">
          <a:xfrm>
            <a:off x="8122433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ChangeArrowheads="1"/>
          </p:cNvSpPr>
          <p:nvPr/>
        </p:nvSpPr>
        <p:spPr bwMode="auto">
          <a:xfrm>
            <a:off x="609600" y="152400"/>
            <a:ext cx="1371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VES1215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51" name="Rectangle 3"/>
          <p:cNvSpPr>
            <a:spLocks noChangeArrowheads="1"/>
          </p:cNvSpPr>
          <p:nvPr/>
        </p:nvSpPr>
        <p:spPr bwMode="auto">
          <a:xfrm>
            <a:off x="33655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1400" dirty="0" err="1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 dirty="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52" name="Rectangle 4"/>
          <p:cNvSpPr>
            <a:spLocks noChangeArrowheads="1"/>
          </p:cNvSpPr>
          <p:nvPr/>
        </p:nvSpPr>
        <p:spPr bwMode="auto">
          <a:xfrm>
            <a:off x="845820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400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86" name="Rectangle 38"/>
          <p:cNvSpPr>
            <a:spLocks noChangeArrowheads="1"/>
          </p:cNvSpPr>
          <p:nvPr/>
        </p:nvSpPr>
        <p:spPr bwMode="auto">
          <a:xfrm>
            <a:off x="3352800" y="152400"/>
            <a:ext cx="9826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VES1216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87" name="Rectangle 39"/>
          <p:cNvSpPr>
            <a:spLocks noChangeArrowheads="1"/>
          </p:cNvSpPr>
          <p:nvPr/>
        </p:nvSpPr>
        <p:spPr bwMode="auto">
          <a:xfrm>
            <a:off x="5791200" y="152400"/>
            <a:ext cx="11350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VES1217</a:t>
            </a:r>
            <a:endParaRPr lang="en-US" altLang="ja-JP" dirty="0">
              <a:solidFill>
                <a:schemeClr val="tx1"/>
              </a:solidFill>
            </a:endParaRPr>
          </a:p>
        </p:txBody>
      </p:sp>
      <p:pic>
        <p:nvPicPr>
          <p:cNvPr id="37" name="図 3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43000"/>
            <a:ext cx="8686800" cy="528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Text Box 6"/>
          <p:cNvSpPr txBox="1">
            <a:spLocks noChangeArrowheads="1"/>
          </p:cNvSpPr>
          <p:nvPr/>
        </p:nvSpPr>
        <p:spPr bwMode="auto">
          <a:xfrm>
            <a:off x="6096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39" name="Text Box 8"/>
          <p:cNvSpPr txBox="1">
            <a:spLocks noChangeArrowheads="1"/>
          </p:cNvSpPr>
          <p:nvPr/>
        </p:nvSpPr>
        <p:spPr bwMode="auto">
          <a:xfrm>
            <a:off x="914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0" name="Text Box 10"/>
          <p:cNvSpPr txBox="1">
            <a:spLocks noChangeArrowheads="1"/>
          </p:cNvSpPr>
          <p:nvPr/>
        </p:nvSpPr>
        <p:spPr bwMode="auto">
          <a:xfrm>
            <a:off x="12192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1" name="Text Box 13"/>
          <p:cNvSpPr txBox="1">
            <a:spLocks noChangeArrowheads="1"/>
          </p:cNvSpPr>
          <p:nvPr/>
        </p:nvSpPr>
        <p:spPr bwMode="auto">
          <a:xfrm>
            <a:off x="15240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2" name="Text Box 14"/>
          <p:cNvSpPr txBox="1">
            <a:spLocks noChangeArrowheads="1"/>
          </p:cNvSpPr>
          <p:nvPr/>
        </p:nvSpPr>
        <p:spPr bwMode="auto">
          <a:xfrm>
            <a:off x="19050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3" name="Text Box 15"/>
          <p:cNvSpPr txBox="1">
            <a:spLocks noChangeArrowheads="1"/>
          </p:cNvSpPr>
          <p:nvPr/>
        </p:nvSpPr>
        <p:spPr bwMode="auto">
          <a:xfrm>
            <a:off x="22098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4" name="Text Box 16"/>
          <p:cNvSpPr txBox="1">
            <a:spLocks noChangeArrowheads="1"/>
          </p:cNvSpPr>
          <p:nvPr/>
        </p:nvSpPr>
        <p:spPr bwMode="auto">
          <a:xfrm>
            <a:off x="2514600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1" name="Text Box 17"/>
          <p:cNvSpPr txBox="1">
            <a:spLocks noChangeArrowheads="1"/>
          </p:cNvSpPr>
          <p:nvPr/>
        </p:nvSpPr>
        <p:spPr bwMode="auto">
          <a:xfrm>
            <a:off x="28194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2" name="Text Box 6"/>
          <p:cNvSpPr txBox="1">
            <a:spLocks noChangeArrowheads="1"/>
          </p:cNvSpPr>
          <p:nvPr/>
        </p:nvSpPr>
        <p:spPr bwMode="auto">
          <a:xfrm>
            <a:off x="3200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3" name="Text Box 8"/>
          <p:cNvSpPr txBox="1">
            <a:spLocks noChangeArrowheads="1"/>
          </p:cNvSpPr>
          <p:nvPr/>
        </p:nvSpPr>
        <p:spPr bwMode="auto">
          <a:xfrm>
            <a:off x="35052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4" name="Text Box 10"/>
          <p:cNvSpPr txBox="1">
            <a:spLocks noChangeArrowheads="1"/>
          </p:cNvSpPr>
          <p:nvPr/>
        </p:nvSpPr>
        <p:spPr bwMode="auto">
          <a:xfrm>
            <a:off x="38100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5" name="Text Box 13"/>
          <p:cNvSpPr txBox="1">
            <a:spLocks noChangeArrowheads="1"/>
          </p:cNvSpPr>
          <p:nvPr/>
        </p:nvSpPr>
        <p:spPr bwMode="auto">
          <a:xfrm>
            <a:off x="41148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6" name="Text Box 14"/>
          <p:cNvSpPr txBox="1">
            <a:spLocks noChangeArrowheads="1"/>
          </p:cNvSpPr>
          <p:nvPr/>
        </p:nvSpPr>
        <p:spPr bwMode="auto">
          <a:xfrm>
            <a:off x="44958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7" name="Text Box 15"/>
          <p:cNvSpPr txBox="1">
            <a:spLocks noChangeArrowheads="1"/>
          </p:cNvSpPr>
          <p:nvPr/>
        </p:nvSpPr>
        <p:spPr bwMode="auto">
          <a:xfrm>
            <a:off x="48006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8" name="Text Box 16"/>
          <p:cNvSpPr txBox="1">
            <a:spLocks noChangeArrowheads="1"/>
          </p:cNvSpPr>
          <p:nvPr/>
        </p:nvSpPr>
        <p:spPr bwMode="auto">
          <a:xfrm>
            <a:off x="5154196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9" name="Text Box 17"/>
          <p:cNvSpPr txBox="1">
            <a:spLocks noChangeArrowheads="1"/>
          </p:cNvSpPr>
          <p:nvPr/>
        </p:nvSpPr>
        <p:spPr bwMode="auto">
          <a:xfrm>
            <a:off x="54864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0" name="Text Box 6"/>
          <p:cNvSpPr txBox="1">
            <a:spLocks noChangeArrowheads="1"/>
          </p:cNvSpPr>
          <p:nvPr/>
        </p:nvSpPr>
        <p:spPr bwMode="auto">
          <a:xfrm>
            <a:off x="5867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1" name="Text Box 8"/>
          <p:cNvSpPr txBox="1">
            <a:spLocks noChangeArrowheads="1"/>
          </p:cNvSpPr>
          <p:nvPr/>
        </p:nvSpPr>
        <p:spPr bwMode="auto">
          <a:xfrm>
            <a:off x="61722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2" name="Text Box 10"/>
          <p:cNvSpPr txBox="1">
            <a:spLocks noChangeArrowheads="1"/>
          </p:cNvSpPr>
          <p:nvPr/>
        </p:nvSpPr>
        <p:spPr bwMode="auto">
          <a:xfrm>
            <a:off x="6519446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3" name="Text Box 13"/>
          <p:cNvSpPr txBox="1">
            <a:spLocks noChangeArrowheads="1"/>
          </p:cNvSpPr>
          <p:nvPr/>
        </p:nvSpPr>
        <p:spPr bwMode="auto">
          <a:xfrm>
            <a:off x="6782173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4" name="Text Box 14"/>
          <p:cNvSpPr txBox="1">
            <a:spLocks noChangeArrowheads="1"/>
          </p:cNvSpPr>
          <p:nvPr/>
        </p:nvSpPr>
        <p:spPr bwMode="auto">
          <a:xfrm>
            <a:off x="7127558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5" name="Text Box 15"/>
          <p:cNvSpPr txBox="1">
            <a:spLocks noChangeArrowheads="1"/>
          </p:cNvSpPr>
          <p:nvPr/>
        </p:nvSpPr>
        <p:spPr bwMode="auto">
          <a:xfrm>
            <a:off x="7467973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6" name="Text Box 16"/>
          <p:cNvSpPr txBox="1">
            <a:spLocks noChangeArrowheads="1"/>
          </p:cNvSpPr>
          <p:nvPr/>
        </p:nvSpPr>
        <p:spPr bwMode="auto">
          <a:xfrm>
            <a:off x="7821196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7" name="Text Box 17"/>
          <p:cNvSpPr txBox="1">
            <a:spLocks noChangeArrowheads="1"/>
          </p:cNvSpPr>
          <p:nvPr/>
        </p:nvSpPr>
        <p:spPr bwMode="auto">
          <a:xfrm>
            <a:off x="8122433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ChangeArrowheads="1"/>
          </p:cNvSpPr>
          <p:nvPr/>
        </p:nvSpPr>
        <p:spPr bwMode="auto">
          <a:xfrm>
            <a:off x="609600" y="152400"/>
            <a:ext cx="1371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VES1218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51" name="Rectangle 3"/>
          <p:cNvSpPr>
            <a:spLocks noChangeArrowheads="1"/>
          </p:cNvSpPr>
          <p:nvPr/>
        </p:nvSpPr>
        <p:spPr bwMode="auto">
          <a:xfrm>
            <a:off x="33655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1400" dirty="0" err="1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 dirty="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52" name="Rectangle 4"/>
          <p:cNvSpPr>
            <a:spLocks noChangeArrowheads="1"/>
          </p:cNvSpPr>
          <p:nvPr/>
        </p:nvSpPr>
        <p:spPr bwMode="auto">
          <a:xfrm>
            <a:off x="845820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400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57" name="Rectangle 9"/>
          <p:cNvSpPr>
            <a:spLocks noChangeArrowheads="1"/>
          </p:cNvSpPr>
          <p:nvPr/>
        </p:nvSpPr>
        <p:spPr bwMode="auto">
          <a:xfrm>
            <a:off x="2413000" y="1354138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59" name="Rectangle 11"/>
          <p:cNvSpPr>
            <a:spLocks noChangeArrowheads="1"/>
          </p:cNvSpPr>
          <p:nvPr/>
        </p:nvSpPr>
        <p:spPr bwMode="auto">
          <a:xfrm>
            <a:off x="3352800" y="1295400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76" name="Rectangle 28"/>
          <p:cNvSpPr>
            <a:spLocks noChangeArrowheads="1"/>
          </p:cNvSpPr>
          <p:nvPr/>
        </p:nvSpPr>
        <p:spPr bwMode="auto">
          <a:xfrm>
            <a:off x="6019800" y="1311275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86" name="Rectangle 38"/>
          <p:cNvSpPr>
            <a:spLocks noChangeArrowheads="1"/>
          </p:cNvSpPr>
          <p:nvPr/>
        </p:nvSpPr>
        <p:spPr bwMode="auto">
          <a:xfrm>
            <a:off x="3352800" y="152400"/>
            <a:ext cx="9826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VES1219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87" name="Rectangle 39"/>
          <p:cNvSpPr>
            <a:spLocks noChangeArrowheads="1"/>
          </p:cNvSpPr>
          <p:nvPr/>
        </p:nvSpPr>
        <p:spPr bwMode="auto">
          <a:xfrm>
            <a:off x="5791200" y="152400"/>
            <a:ext cx="11350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VES1220</a:t>
            </a:r>
            <a:endParaRPr lang="en-US" altLang="ja-JP" dirty="0">
              <a:solidFill>
                <a:schemeClr val="tx1"/>
              </a:solidFill>
            </a:endParaRPr>
          </a:p>
        </p:txBody>
      </p:sp>
      <p:pic>
        <p:nvPicPr>
          <p:cNvPr id="37" name="図 3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6700" y="1143000"/>
            <a:ext cx="8610600" cy="528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Text Box 6"/>
          <p:cNvSpPr txBox="1">
            <a:spLocks noChangeArrowheads="1"/>
          </p:cNvSpPr>
          <p:nvPr/>
        </p:nvSpPr>
        <p:spPr bwMode="auto">
          <a:xfrm>
            <a:off x="6096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39" name="Text Box 8"/>
          <p:cNvSpPr txBox="1">
            <a:spLocks noChangeArrowheads="1"/>
          </p:cNvSpPr>
          <p:nvPr/>
        </p:nvSpPr>
        <p:spPr bwMode="auto">
          <a:xfrm>
            <a:off x="914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0" name="Text Box 10"/>
          <p:cNvSpPr txBox="1">
            <a:spLocks noChangeArrowheads="1"/>
          </p:cNvSpPr>
          <p:nvPr/>
        </p:nvSpPr>
        <p:spPr bwMode="auto">
          <a:xfrm>
            <a:off x="12192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1" name="Text Box 13"/>
          <p:cNvSpPr txBox="1">
            <a:spLocks noChangeArrowheads="1"/>
          </p:cNvSpPr>
          <p:nvPr/>
        </p:nvSpPr>
        <p:spPr bwMode="auto">
          <a:xfrm>
            <a:off x="15240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2" name="Text Box 14"/>
          <p:cNvSpPr txBox="1">
            <a:spLocks noChangeArrowheads="1"/>
          </p:cNvSpPr>
          <p:nvPr/>
        </p:nvSpPr>
        <p:spPr bwMode="auto">
          <a:xfrm>
            <a:off x="19050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3" name="Text Box 15"/>
          <p:cNvSpPr txBox="1">
            <a:spLocks noChangeArrowheads="1"/>
          </p:cNvSpPr>
          <p:nvPr/>
        </p:nvSpPr>
        <p:spPr bwMode="auto">
          <a:xfrm>
            <a:off x="22098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4" name="Text Box 16"/>
          <p:cNvSpPr txBox="1">
            <a:spLocks noChangeArrowheads="1"/>
          </p:cNvSpPr>
          <p:nvPr/>
        </p:nvSpPr>
        <p:spPr bwMode="auto">
          <a:xfrm>
            <a:off x="2514600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1" name="Text Box 17"/>
          <p:cNvSpPr txBox="1">
            <a:spLocks noChangeArrowheads="1"/>
          </p:cNvSpPr>
          <p:nvPr/>
        </p:nvSpPr>
        <p:spPr bwMode="auto">
          <a:xfrm>
            <a:off x="28194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2" name="Text Box 6"/>
          <p:cNvSpPr txBox="1">
            <a:spLocks noChangeArrowheads="1"/>
          </p:cNvSpPr>
          <p:nvPr/>
        </p:nvSpPr>
        <p:spPr bwMode="auto">
          <a:xfrm>
            <a:off x="3200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3" name="Text Box 8"/>
          <p:cNvSpPr txBox="1">
            <a:spLocks noChangeArrowheads="1"/>
          </p:cNvSpPr>
          <p:nvPr/>
        </p:nvSpPr>
        <p:spPr bwMode="auto">
          <a:xfrm>
            <a:off x="35052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4" name="Text Box 10"/>
          <p:cNvSpPr txBox="1">
            <a:spLocks noChangeArrowheads="1"/>
          </p:cNvSpPr>
          <p:nvPr/>
        </p:nvSpPr>
        <p:spPr bwMode="auto">
          <a:xfrm>
            <a:off x="38100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5" name="Text Box 13"/>
          <p:cNvSpPr txBox="1">
            <a:spLocks noChangeArrowheads="1"/>
          </p:cNvSpPr>
          <p:nvPr/>
        </p:nvSpPr>
        <p:spPr bwMode="auto">
          <a:xfrm>
            <a:off x="41148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6" name="Text Box 14"/>
          <p:cNvSpPr txBox="1">
            <a:spLocks noChangeArrowheads="1"/>
          </p:cNvSpPr>
          <p:nvPr/>
        </p:nvSpPr>
        <p:spPr bwMode="auto">
          <a:xfrm>
            <a:off x="44958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7" name="Text Box 15"/>
          <p:cNvSpPr txBox="1">
            <a:spLocks noChangeArrowheads="1"/>
          </p:cNvSpPr>
          <p:nvPr/>
        </p:nvSpPr>
        <p:spPr bwMode="auto">
          <a:xfrm>
            <a:off x="48006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8" name="Text Box 16"/>
          <p:cNvSpPr txBox="1">
            <a:spLocks noChangeArrowheads="1"/>
          </p:cNvSpPr>
          <p:nvPr/>
        </p:nvSpPr>
        <p:spPr bwMode="auto">
          <a:xfrm>
            <a:off x="5154196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9" name="Text Box 17"/>
          <p:cNvSpPr txBox="1">
            <a:spLocks noChangeArrowheads="1"/>
          </p:cNvSpPr>
          <p:nvPr/>
        </p:nvSpPr>
        <p:spPr bwMode="auto">
          <a:xfrm>
            <a:off x="54864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0" name="Text Box 6"/>
          <p:cNvSpPr txBox="1">
            <a:spLocks noChangeArrowheads="1"/>
          </p:cNvSpPr>
          <p:nvPr/>
        </p:nvSpPr>
        <p:spPr bwMode="auto">
          <a:xfrm>
            <a:off x="5867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1" name="Text Box 8"/>
          <p:cNvSpPr txBox="1">
            <a:spLocks noChangeArrowheads="1"/>
          </p:cNvSpPr>
          <p:nvPr/>
        </p:nvSpPr>
        <p:spPr bwMode="auto">
          <a:xfrm>
            <a:off x="61722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2" name="Text Box 10"/>
          <p:cNvSpPr txBox="1">
            <a:spLocks noChangeArrowheads="1"/>
          </p:cNvSpPr>
          <p:nvPr/>
        </p:nvSpPr>
        <p:spPr bwMode="auto">
          <a:xfrm>
            <a:off x="6519446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3" name="Text Box 13"/>
          <p:cNvSpPr txBox="1">
            <a:spLocks noChangeArrowheads="1"/>
          </p:cNvSpPr>
          <p:nvPr/>
        </p:nvSpPr>
        <p:spPr bwMode="auto">
          <a:xfrm>
            <a:off x="6782173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4" name="Text Box 14"/>
          <p:cNvSpPr txBox="1">
            <a:spLocks noChangeArrowheads="1"/>
          </p:cNvSpPr>
          <p:nvPr/>
        </p:nvSpPr>
        <p:spPr bwMode="auto">
          <a:xfrm>
            <a:off x="7127558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5" name="Text Box 15"/>
          <p:cNvSpPr txBox="1">
            <a:spLocks noChangeArrowheads="1"/>
          </p:cNvSpPr>
          <p:nvPr/>
        </p:nvSpPr>
        <p:spPr bwMode="auto">
          <a:xfrm>
            <a:off x="7467973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6" name="Text Box 16"/>
          <p:cNvSpPr txBox="1">
            <a:spLocks noChangeArrowheads="1"/>
          </p:cNvSpPr>
          <p:nvPr/>
        </p:nvSpPr>
        <p:spPr bwMode="auto">
          <a:xfrm>
            <a:off x="7821196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7" name="Text Box 17"/>
          <p:cNvSpPr txBox="1">
            <a:spLocks noChangeArrowheads="1"/>
          </p:cNvSpPr>
          <p:nvPr/>
        </p:nvSpPr>
        <p:spPr bwMode="auto">
          <a:xfrm>
            <a:off x="8122433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ChangeArrowheads="1"/>
          </p:cNvSpPr>
          <p:nvPr/>
        </p:nvSpPr>
        <p:spPr bwMode="auto">
          <a:xfrm>
            <a:off x="609600" y="152400"/>
            <a:ext cx="1371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VES1221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51" name="Rectangle 3"/>
          <p:cNvSpPr>
            <a:spLocks noChangeArrowheads="1"/>
          </p:cNvSpPr>
          <p:nvPr/>
        </p:nvSpPr>
        <p:spPr bwMode="auto">
          <a:xfrm>
            <a:off x="33655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1400" dirty="0" err="1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 dirty="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52" name="Rectangle 4"/>
          <p:cNvSpPr>
            <a:spLocks noChangeArrowheads="1"/>
          </p:cNvSpPr>
          <p:nvPr/>
        </p:nvSpPr>
        <p:spPr bwMode="auto">
          <a:xfrm>
            <a:off x="845820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400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57" name="Rectangle 9"/>
          <p:cNvSpPr>
            <a:spLocks noChangeArrowheads="1"/>
          </p:cNvSpPr>
          <p:nvPr/>
        </p:nvSpPr>
        <p:spPr bwMode="auto">
          <a:xfrm>
            <a:off x="2413000" y="1354138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59" name="Rectangle 11"/>
          <p:cNvSpPr>
            <a:spLocks noChangeArrowheads="1"/>
          </p:cNvSpPr>
          <p:nvPr/>
        </p:nvSpPr>
        <p:spPr bwMode="auto">
          <a:xfrm>
            <a:off x="3352800" y="1295400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60" name="Rectangle 12"/>
          <p:cNvSpPr>
            <a:spLocks noChangeArrowheads="1"/>
          </p:cNvSpPr>
          <p:nvPr/>
        </p:nvSpPr>
        <p:spPr bwMode="auto">
          <a:xfrm>
            <a:off x="3065463" y="1068388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76" name="Rectangle 28"/>
          <p:cNvSpPr>
            <a:spLocks noChangeArrowheads="1"/>
          </p:cNvSpPr>
          <p:nvPr/>
        </p:nvSpPr>
        <p:spPr bwMode="auto">
          <a:xfrm>
            <a:off x="6019800" y="1311275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86" name="Rectangle 38"/>
          <p:cNvSpPr>
            <a:spLocks noChangeArrowheads="1"/>
          </p:cNvSpPr>
          <p:nvPr/>
        </p:nvSpPr>
        <p:spPr bwMode="auto">
          <a:xfrm>
            <a:off x="3352800" y="152400"/>
            <a:ext cx="9826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VES1222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87" name="Rectangle 39"/>
          <p:cNvSpPr>
            <a:spLocks noChangeArrowheads="1"/>
          </p:cNvSpPr>
          <p:nvPr/>
        </p:nvSpPr>
        <p:spPr bwMode="auto">
          <a:xfrm>
            <a:off x="5791200" y="152400"/>
            <a:ext cx="11350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VES1223</a:t>
            </a:r>
            <a:endParaRPr lang="en-US" altLang="ja-JP" dirty="0">
              <a:solidFill>
                <a:schemeClr val="tx1"/>
              </a:solidFill>
            </a:endParaRPr>
          </a:p>
        </p:txBody>
      </p:sp>
      <p:pic>
        <p:nvPicPr>
          <p:cNvPr id="37" name="図 3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43000"/>
            <a:ext cx="8610600" cy="528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Text Box 6"/>
          <p:cNvSpPr txBox="1">
            <a:spLocks noChangeArrowheads="1"/>
          </p:cNvSpPr>
          <p:nvPr/>
        </p:nvSpPr>
        <p:spPr bwMode="auto">
          <a:xfrm>
            <a:off x="6096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39" name="Text Box 8"/>
          <p:cNvSpPr txBox="1">
            <a:spLocks noChangeArrowheads="1"/>
          </p:cNvSpPr>
          <p:nvPr/>
        </p:nvSpPr>
        <p:spPr bwMode="auto">
          <a:xfrm>
            <a:off x="914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0" name="Text Box 10"/>
          <p:cNvSpPr txBox="1">
            <a:spLocks noChangeArrowheads="1"/>
          </p:cNvSpPr>
          <p:nvPr/>
        </p:nvSpPr>
        <p:spPr bwMode="auto">
          <a:xfrm>
            <a:off x="12192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1" name="Text Box 13"/>
          <p:cNvSpPr txBox="1">
            <a:spLocks noChangeArrowheads="1"/>
          </p:cNvSpPr>
          <p:nvPr/>
        </p:nvSpPr>
        <p:spPr bwMode="auto">
          <a:xfrm>
            <a:off x="15240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2" name="Text Box 14"/>
          <p:cNvSpPr txBox="1">
            <a:spLocks noChangeArrowheads="1"/>
          </p:cNvSpPr>
          <p:nvPr/>
        </p:nvSpPr>
        <p:spPr bwMode="auto">
          <a:xfrm>
            <a:off x="19050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3" name="Text Box 15"/>
          <p:cNvSpPr txBox="1">
            <a:spLocks noChangeArrowheads="1"/>
          </p:cNvSpPr>
          <p:nvPr/>
        </p:nvSpPr>
        <p:spPr bwMode="auto">
          <a:xfrm>
            <a:off x="22098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4" name="Text Box 16"/>
          <p:cNvSpPr txBox="1">
            <a:spLocks noChangeArrowheads="1"/>
          </p:cNvSpPr>
          <p:nvPr/>
        </p:nvSpPr>
        <p:spPr bwMode="auto">
          <a:xfrm>
            <a:off x="2514600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1" name="Text Box 17"/>
          <p:cNvSpPr txBox="1">
            <a:spLocks noChangeArrowheads="1"/>
          </p:cNvSpPr>
          <p:nvPr/>
        </p:nvSpPr>
        <p:spPr bwMode="auto">
          <a:xfrm>
            <a:off x="28194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2" name="Text Box 6"/>
          <p:cNvSpPr txBox="1">
            <a:spLocks noChangeArrowheads="1"/>
          </p:cNvSpPr>
          <p:nvPr/>
        </p:nvSpPr>
        <p:spPr bwMode="auto">
          <a:xfrm>
            <a:off x="3200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3" name="Text Box 8"/>
          <p:cNvSpPr txBox="1">
            <a:spLocks noChangeArrowheads="1"/>
          </p:cNvSpPr>
          <p:nvPr/>
        </p:nvSpPr>
        <p:spPr bwMode="auto">
          <a:xfrm>
            <a:off x="35052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4" name="Text Box 10"/>
          <p:cNvSpPr txBox="1">
            <a:spLocks noChangeArrowheads="1"/>
          </p:cNvSpPr>
          <p:nvPr/>
        </p:nvSpPr>
        <p:spPr bwMode="auto">
          <a:xfrm>
            <a:off x="38100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5" name="Text Box 13"/>
          <p:cNvSpPr txBox="1">
            <a:spLocks noChangeArrowheads="1"/>
          </p:cNvSpPr>
          <p:nvPr/>
        </p:nvSpPr>
        <p:spPr bwMode="auto">
          <a:xfrm>
            <a:off x="41148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6" name="Text Box 14"/>
          <p:cNvSpPr txBox="1">
            <a:spLocks noChangeArrowheads="1"/>
          </p:cNvSpPr>
          <p:nvPr/>
        </p:nvSpPr>
        <p:spPr bwMode="auto">
          <a:xfrm>
            <a:off x="44958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7" name="Text Box 15"/>
          <p:cNvSpPr txBox="1">
            <a:spLocks noChangeArrowheads="1"/>
          </p:cNvSpPr>
          <p:nvPr/>
        </p:nvSpPr>
        <p:spPr bwMode="auto">
          <a:xfrm>
            <a:off x="48006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8" name="Text Box 16"/>
          <p:cNvSpPr txBox="1">
            <a:spLocks noChangeArrowheads="1"/>
          </p:cNvSpPr>
          <p:nvPr/>
        </p:nvSpPr>
        <p:spPr bwMode="auto">
          <a:xfrm>
            <a:off x="5154196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9" name="Text Box 17"/>
          <p:cNvSpPr txBox="1">
            <a:spLocks noChangeArrowheads="1"/>
          </p:cNvSpPr>
          <p:nvPr/>
        </p:nvSpPr>
        <p:spPr bwMode="auto">
          <a:xfrm>
            <a:off x="54864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0" name="Text Box 6"/>
          <p:cNvSpPr txBox="1">
            <a:spLocks noChangeArrowheads="1"/>
          </p:cNvSpPr>
          <p:nvPr/>
        </p:nvSpPr>
        <p:spPr bwMode="auto">
          <a:xfrm>
            <a:off x="5867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1" name="Text Box 8"/>
          <p:cNvSpPr txBox="1">
            <a:spLocks noChangeArrowheads="1"/>
          </p:cNvSpPr>
          <p:nvPr/>
        </p:nvSpPr>
        <p:spPr bwMode="auto">
          <a:xfrm>
            <a:off x="61722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2" name="Text Box 10"/>
          <p:cNvSpPr txBox="1">
            <a:spLocks noChangeArrowheads="1"/>
          </p:cNvSpPr>
          <p:nvPr/>
        </p:nvSpPr>
        <p:spPr bwMode="auto">
          <a:xfrm>
            <a:off x="6519446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3" name="Text Box 13"/>
          <p:cNvSpPr txBox="1">
            <a:spLocks noChangeArrowheads="1"/>
          </p:cNvSpPr>
          <p:nvPr/>
        </p:nvSpPr>
        <p:spPr bwMode="auto">
          <a:xfrm>
            <a:off x="6782173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4" name="Text Box 14"/>
          <p:cNvSpPr txBox="1">
            <a:spLocks noChangeArrowheads="1"/>
          </p:cNvSpPr>
          <p:nvPr/>
        </p:nvSpPr>
        <p:spPr bwMode="auto">
          <a:xfrm>
            <a:off x="7127558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5" name="Text Box 15"/>
          <p:cNvSpPr txBox="1">
            <a:spLocks noChangeArrowheads="1"/>
          </p:cNvSpPr>
          <p:nvPr/>
        </p:nvSpPr>
        <p:spPr bwMode="auto">
          <a:xfrm>
            <a:off x="7467973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6" name="Text Box 16"/>
          <p:cNvSpPr txBox="1">
            <a:spLocks noChangeArrowheads="1"/>
          </p:cNvSpPr>
          <p:nvPr/>
        </p:nvSpPr>
        <p:spPr bwMode="auto">
          <a:xfrm>
            <a:off x="7821196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7" name="Text Box 17"/>
          <p:cNvSpPr txBox="1">
            <a:spLocks noChangeArrowheads="1"/>
          </p:cNvSpPr>
          <p:nvPr/>
        </p:nvSpPr>
        <p:spPr bwMode="auto">
          <a:xfrm>
            <a:off x="8122433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ChangeArrowheads="1"/>
          </p:cNvSpPr>
          <p:nvPr/>
        </p:nvSpPr>
        <p:spPr bwMode="auto">
          <a:xfrm>
            <a:off x="609600" y="152400"/>
            <a:ext cx="1371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VES1224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51" name="Rectangle 3"/>
          <p:cNvSpPr>
            <a:spLocks noChangeArrowheads="1"/>
          </p:cNvSpPr>
          <p:nvPr/>
        </p:nvSpPr>
        <p:spPr bwMode="auto">
          <a:xfrm>
            <a:off x="33655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1400" dirty="0" err="1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 dirty="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52" name="Rectangle 4"/>
          <p:cNvSpPr>
            <a:spLocks noChangeArrowheads="1"/>
          </p:cNvSpPr>
          <p:nvPr/>
        </p:nvSpPr>
        <p:spPr bwMode="auto">
          <a:xfrm>
            <a:off x="845820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400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86" name="Rectangle 38"/>
          <p:cNvSpPr>
            <a:spLocks noChangeArrowheads="1"/>
          </p:cNvSpPr>
          <p:nvPr/>
        </p:nvSpPr>
        <p:spPr bwMode="auto">
          <a:xfrm>
            <a:off x="3352800" y="152400"/>
            <a:ext cx="9826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VES1225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87" name="Rectangle 39"/>
          <p:cNvSpPr>
            <a:spLocks noChangeArrowheads="1"/>
          </p:cNvSpPr>
          <p:nvPr/>
        </p:nvSpPr>
        <p:spPr bwMode="auto">
          <a:xfrm>
            <a:off x="5791200" y="152400"/>
            <a:ext cx="11350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VES1226</a:t>
            </a:r>
            <a:endParaRPr lang="en-US" altLang="ja-JP" dirty="0">
              <a:solidFill>
                <a:schemeClr val="tx1"/>
              </a:solidFill>
            </a:endParaRPr>
          </a:p>
        </p:txBody>
      </p:sp>
      <p:pic>
        <p:nvPicPr>
          <p:cNvPr id="37" name="図 3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43000"/>
            <a:ext cx="8610600" cy="530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Text Box 6"/>
          <p:cNvSpPr txBox="1">
            <a:spLocks noChangeArrowheads="1"/>
          </p:cNvSpPr>
          <p:nvPr/>
        </p:nvSpPr>
        <p:spPr bwMode="auto">
          <a:xfrm>
            <a:off x="6096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39" name="Text Box 8"/>
          <p:cNvSpPr txBox="1">
            <a:spLocks noChangeArrowheads="1"/>
          </p:cNvSpPr>
          <p:nvPr/>
        </p:nvSpPr>
        <p:spPr bwMode="auto">
          <a:xfrm>
            <a:off x="914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0" name="Text Box 10"/>
          <p:cNvSpPr txBox="1">
            <a:spLocks noChangeArrowheads="1"/>
          </p:cNvSpPr>
          <p:nvPr/>
        </p:nvSpPr>
        <p:spPr bwMode="auto">
          <a:xfrm>
            <a:off x="12192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1" name="Text Box 13"/>
          <p:cNvSpPr txBox="1">
            <a:spLocks noChangeArrowheads="1"/>
          </p:cNvSpPr>
          <p:nvPr/>
        </p:nvSpPr>
        <p:spPr bwMode="auto">
          <a:xfrm>
            <a:off x="15240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2" name="Text Box 14"/>
          <p:cNvSpPr txBox="1">
            <a:spLocks noChangeArrowheads="1"/>
          </p:cNvSpPr>
          <p:nvPr/>
        </p:nvSpPr>
        <p:spPr bwMode="auto">
          <a:xfrm>
            <a:off x="19050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3" name="Text Box 15"/>
          <p:cNvSpPr txBox="1">
            <a:spLocks noChangeArrowheads="1"/>
          </p:cNvSpPr>
          <p:nvPr/>
        </p:nvSpPr>
        <p:spPr bwMode="auto">
          <a:xfrm>
            <a:off x="22098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4" name="Text Box 16"/>
          <p:cNvSpPr txBox="1">
            <a:spLocks noChangeArrowheads="1"/>
          </p:cNvSpPr>
          <p:nvPr/>
        </p:nvSpPr>
        <p:spPr bwMode="auto">
          <a:xfrm>
            <a:off x="2514600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1" name="Text Box 17"/>
          <p:cNvSpPr txBox="1">
            <a:spLocks noChangeArrowheads="1"/>
          </p:cNvSpPr>
          <p:nvPr/>
        </p:nvSpPr>
        <p:spPr bwMode="auto">
          <a:xfrm>
            <a:off x="28194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2" name="Text Box 6"/>
          <p:cNvSpPr txBox="1">
            <a:spLocks noChangeArrowheads="1"/>
          </p:cNvSpPr>
          <p:nvPr/>
        </p:nvSpPr>
        <p:spPr bwMode="auto">
          <a:xfrm>
            <a:off x="3200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3" name="Text Box 8"/>
          <p:cNvSpPr txBox="1">
            <a:spLocks noChangeArrowheads="1"/>
          </p:cNvSpPr>
          <p:nvPr/>
        </p:nvSpPr>
        <p:spPr bwMode="auto">
          <a:xfrm>
            <a:off x="35052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4" name="Text Box 10"/>
          <p:cNvSpPr txBox="1">
            <a:spLocks noChangeArrowheads="1"/>
          </p:cNvSpPr>
          <p:nvPr/>
        </p:nvSpPr>
        <p:spPr bwMode="auto">
          <a:xfrm>
            <a:off x="38100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5" name="Text Box 13"/>
          <p:cNvSpPr txBox="1">
            <a:spLocks noChangeArrowheads="1"/>
          </p:cNvSpPr>
          <p:nvPr/>
        </p:nvSpPr>
        <p:spPr bwMode="auto">
          <a:xfrm>
            <a:off x="41148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6" name="Text Box 14"/>
          <p:cNvSpPr txBox="1">
            <a:spLocks noChangeArrowheads="1"/>
          </p:cNvSpPr>
          <p:nvPr/>
        </p:nvSpPr>
        <p:spPr bwMode="auto">
          <a:xfrm>
            <a:off x="44958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7" name="Text Box 15"/>
          <p:cNvSpPr txBox="1">
            <a:spLocks noChangeArrowheads="1"/>
          </p:cNvSpPr>
          <p:nvPr/>
        </p:nvSpPr>
        <p:spPr bwMode="auto">
          <a:xfrm>
            <a:off x="48006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8" name="Text Box 16"/>
          <p:cNvSpPr txBox="1">
            <a:spLocks noChangeArrowheads="1"/>
          </p:cNvSpPr>
          <p:nvPr/>
        </p:nvSpPr>
        <p:spPr bwMode="auto">
          <a:xfrm>
            <a:off x="5154196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9" name="Text Box 17"/>
          <p:cNvSpPr txBox="1">
            <a:spLocks noChangeArrowheads="1"/>
          </p:cNvSpPr>
          <p:nvPr/>
        </p:nvSpPr>
        <p:spPr bwMode="auto">
          <a:xfrm>
            <a:off x="54864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0" name="Text Box 6"/>
          <p:cNvSpPr txBox="1">
            <a:spLocks noChangeArrowheads="1"/>
          </p:cNvSpPr>
          <p:nvPr/>
        </p:nvSpPr>
        <p:spPr bwMode="auto">
          <a:xfrm>
            <a:off x="5867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1" name="Text Box 8"/>
          <p:cNvSpPr txBox="1">
            <a:spLocks noChangeArrowheads="1"/>
          </p:cNvSpPr>
          <p:nvPr/>
        </p:nvSpPr>
        <p:spPr bwMode="auto">
          <a:xfrm>
            <a:off x="61722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2" name="Text Box 10"/>
          <p:cNvSpPr txBox="1">
            <a:spLocks noChangeArrowheads="1"/>
          </p:cNvSpPr>
          <p:nvPr/>
        </p:nvSpPr>
        <p:spPr bwMode="auto">
          <a:xfrm>
            <a:off x="6519446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3" name="Text Box 13"/>
          <p:cNvSpPr txBox="1">
            <a:spLocks noChangeArrowheads="1"/>
          </p:cNvSpPr>
          <p:nvPr/>
        </p:nvSpPr>
        <p:spPr bwMode="auto">
          <a:xfrm>
            <a:off x="6782173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4" name="Text Box 14"/>
          <p:cNvSpPr txBox="1">
            <a:spLocks noChangeArrowheads="1"/>
          </p:cNvSpPr>
          <p:nvPr/>
        </p:nvSpPr>
        <p:spPr bwMode="auto">
          <a:xfrm>
            <a:off x="7127558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5" name="Text Box 15"/>
          <p:cNvSpPr txBox="1">
            <a:spLocks noChangeArrowheads="1"/>
          </p:cNvSpPr>
          <p:nvPr/>
        </p:nvSpPr>
        <p:spPr bwMode="auto">
          <a:xfrm>
            <a:off x="7467973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6" name="Text Box 16"/>
          <p:cNvSpPr txBox="1">
            <a:spLocks noChangeArrowheads="1"/>
          </p:cNvSpPr>
          <p:nvPr/>
        </p:nvSpPr>
        <p:spPr bwMode="auto">
          <a:xfrm>
            <a:off x="7821196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7" name="Text Box 17"/>
          <p:cNvSpPr txBox="1">
            <a:spLocks noChangeArrowheads="1"/>
          </p:cNvSpPr>
          <p:nvPr/>
        </p:nvSpPr>
        <p:spPr bwMode="auto">
          <a:xfrm>
            <a:off x="8122433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ChangeArrowheads="1"/>
          </p:cNvSpPr>
          <p:nvPr/>
        </p:nvSpPr>
        <p:spPr bwMode="auto">
          <a:xfrm>
            <a:off x="609600" y="152400"/>
            <a:ext cx="1371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VES1227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51" name="Rectangle 3"/>
          <p:cNvSpPr>
            <a:spLocks noChangeArrowheads="1"/>
          </p:cNvSpPr>
          <p:nvPr/>
        </p:nvSpPr>
        <p:spPr bwMode="auto">
          <a:xfrm>
            <a:off x="33655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1400" dirty="0" err="1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 dirty="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52" name="Rectangle 4"/>
          <p:cNvSpPr>
            <a:spLocks noChangeArrowheads="1"/>
          </p:cNvSpPr>
          <p:nvPr/>
        </p:nvSpPr>
        <p:spPr bwMode="auto">
          <a:xfrm>
            <a:off x="845820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400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55" name="Rectangle 7"/>
          <p:cNvSpPr>
            <a:spLocks noChangeArrowheads="1"/>
          </p:cNvSpPr>
          <p:nvPr/>
        </p:nvSpPr>
        <p:spPr bwMode="auto">
          <a:xfrm>
            <a:off x="1957388" y="1044575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57" name="Rectangle 9"/>
          <p:cNvSpPr>
            <a:spLocks noChangeArrowheads="1"/>
          </p:cNvSpPr>
          <p:nvPr/>
        </p:nvSpPr>
        <p:spPr bwMode="auto">
          <a:xfrm>
            <a:off x="2413000" y="1354138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59" name="Rectangle 11"/>
          <p:cNvSpPr>
            <a:spLocks noChangeArrowheads="1"/>
          </p:cNvSpPr>
          <p:nvPr/>
        </p:nvSpPr>
        <p:spPr bwMode="auto">
          <a:xfrm>
            <a:off x="3352800" y="1295400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60" name="Rectangle 12"/>
          <p:cNvSpPr>
            <a:spLocks noChangeArrowheads="1"/>
          </p:cNvSpPr>
          <p:nvPr/>
        </p:nvSpPr>
        <p:spPr bwMode="auto">
          <a:xfrm>
            <a:off x="3065463" y="1068388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76" name="Rectangle 28"/>
          <p:cNvSpPr>
            <a:spLocks noChangeArrowheads="1"/>
          </p:cNvSpPr>
          <p:nvPr/>
        </p:nvSpPr>
        <p:spPr bwMode="auto">
          <a:xfrm>
            <a:off x="6019800" y="1311275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86" name="Rectangle 38"/>
          <p:cNvSpPr>
            <a:spLocks noChangeArrowheads="1"/>
          </p:cNvSpPr>
          <p:nvPr/>
        </p:nvSpPr>
        <p:spPr bwMode="auto">
          <a:xfrm>
            <a:off x="3352800" y="152400"/>
            <a:ext cx="9826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VES1228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87" name="Rectangle 39"/>
          <p:cNvSpPr>
            <a:spLocks noChangeArrowheads="1"/>
          </p:cNvSpPr>
          <p:nvPr/>
        </p:nvSpPr>
        <p:spPr bwMode="auto">
          <a:xfrm>
            <a:off x="5791200" y="152400"/>
            <a:ext cx="11350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VES1229</a:t>
            </a:r>
            <a:endParaRPr lang="en-US" altLang="ja-JP" dirty="0">
              <a:solidFill>
                <a:schemeClr val="tx1"/>
              </a:solidFill>
            </a:endParaRPr>
          </a:p>
        </p:txBody>
      </p:sp>
      <p:pic>
        <p:nvPicPr>
          <p:cNvPr id="37" name="図 3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43000"/>
            <a:ext cx="8534400" cy="525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Text Box 6"/>
          <p:cNvSpPr txBox="1">
            <a:spLocks noChangeArrowheads="1"/>
          </p:cNvSpPr>
          <p:nvPr/>
        </p:nvSpPr>
        <p:spPr bwMode="auto">
          <a:xfrm>
            <a:off x="6096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39" name="Text Box 8"/>
          <p:cNvSpPr txBox="1">
            <a:spLocks noChangeArrowheads="1"/>
          </p:cNvSpPr>
          <p:nvPr/>
        </p:nvSpPr>
        <p:spPr bwMode="auto">
          <a:xfrm>
            <a:off x="914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0" name="Text Box 10"/>
          <p:cNvSpPr txBox="1">
            <a:spLocks noChangeArrowheads="1"/>
          </p:cNvSpPr>
          <p:nvPr/>
        </p:nvSpPr>
        <p:spPr bwMode="auto">
          <a:xfrm>
            <a:off x="12192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1" name="Text Box 13"/>
          <p:cNvSpPr txBox="1">
            <a:spLocks noChangeArrowheads="1"/>
          </p:cNvSpPr>
          <p:nvPr/>
        </p:nvSpPr>
        <p:spPr bwMode="auto">
          <a:xfrm>
            <a:off x="15240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2" name="Text Box 14"/>
          <p:cNvSpPr txBox="1">
            <a:spLocks noChangeArrowheads="1"/>
          </p:cNvSpPr>
          <p:nvPr/>
        </p:nvSpPr>
        <p:spPr bwMode="auto">
          <a:xfrm>
            <a:off x="19050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3" name="Text Box 15"/>
          <p:cNvSpPr txBox="1">
            <a:spLocks noChangeArrowheads="1"/>
          </p:cNvSpPr>
          <p:nvPr/>
        </p:nvSpPr>
        <p:spPr bwMode="auto">
          <a:xfrm>
            <a:off x="22098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4" name="Text Box 16"/>
          <p:cNvSpPr txBox="1">
            <a:spLocks noChangeArrowheads="1"/>
          </p:cNvSpPr>
          <p:nvPr/>
        </p:nvSpPr>
        <p:spPr bwMode="auto">
          <a:xfrm>
            <a:off x="2514600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1" name="Text Box 17"/>
          <p:cNvSpPr txBox="1">
            <a:spLocks noChangeArrowheads="1"/>
          </p:cNvSpPr>
          <p:nvPr/>
        </p:nvSpPr>
        <p:spPr bwMode="auto">
          <a:xfrm>
            <a:off x="28194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2" name="Text Box 6"/>
          <p:cNvSpPr txBox="1">
            <a:spLocks noChangeArrowheads="1"/>
          </p:cNvSpPr>
          <p:nvPr/>
        </p:nvSpPr>
        <p:spPr bwMode="auto">
          <a:xfrm>
            <a:off x="3200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3" name="Text Box 8"/>
          <p:cNvSpPr txBox="1">
            <a:spLocks noChangeArrowheads="1"/>
          </p:cNvSpPr>
          <p:nvPr/>
        </p:nvSpPr>
        <p:spPr bwMode="auto">
          <a:xfrm>
            <a:off x="35052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4" name="Text Box 10"/>
          <p:cNvSpPr txBox="1">
            <a:spLocks noChangeArrowheads="1"/>
          </p:cNvSpPr>
          <p:nvPr/>
        </p:nvSpPr>
        <p:spPr bwMode="auto">
          <a:xfrm>
            <a:off x="38100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5" name="Text Box 13"/>
          <p:cNvSpPr txBox="1">
            <a:spLocks noChangeArrowheads="1"/>
          </p:cNvSpPr>
          <p:nvPr/>
        </p:nvSpPr>
        <p:spPr bwMode="auto">
          <a:xfrm>
            <a:off x="41148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6" name="Text Box 14"/>
          <p:cNvSpPr txBox="1">
            <a:spLocks noChangeArrowheads="1"/>
          </p:cNvSpPr>
          <p:nvPr/>
        </p:nvSpPr>
        <p:spPr bwMode="auto">
          <a:xfrm>
            <a:off x="44958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7" name="Text Box 15"/>
          <p:cNvSpPr txBox="1">
            <a:spLocks noChangeArrowheads="1"/>
          </p:cNvSpPr>
          <p:nvPr/>
        </p:nvSpPr>
        <p:spPr bwMode="auto">
          <a:xfrm>
            <a:off x="48006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8" name="Text Box 16"/>
          <p:cNvSpPr txBox="1">
            <a:spLocks noChangeArrowheads="1"/>
          </p:cNvSpPr>
          <p:nvPr/>
        </p:nvSpPr>
        <p:spPr bwMode="auto">
          <a:xfrm>
            <a:off x="5154196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9" name="Text Box 17"/>
          <p:cNvSpPr txBox="1">
            <a:spLocks noChangeArrowheads="1"/>
          </p:cNvSpPr>
          <p:nvPr/>
        </p:nvSpPr>
        <p:spPr bwMode="auto">
          <a:xfrm>
            <a:off x="54864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0" name="Text Box 6"/>
          <p:cNvSpPr txBox="1">
            <a:spLocks noChangeArrowheads="1"/>
          </p:cNvSpPr>
          <p:nvPr/>
        </p:nvSpPr>
        <p:spPr bwMode="auto">
          <a:xfrm>
            <a:off x="5867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1" name="Text Box 8"/>
          <p:cNvSpPr txBox="1">
            <a:spLocks noChangeArrowheads="1"/>
          </p:cNvSpPr>
          <p:nvPr/>
        </p:nvSpPr>
        <p:spPr bwMode="auto">
          <a:xfrm>
            <a:off x="61722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2" name="Text Box 10"/>
          <p:cNvSpPr txBox="1">
            <a:spLocks noChangeArrowheads="1"/>
          </p:cNvSpPr>
          <p:nvPr/>
        </p:nvSpPr>
        <p:spPr bwMode="auto">
          <a:xfrm>
            <a:off x="6519446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3" name="Text Box 13"/>
          <p:cNvSpPr txBox="1">
            <a:spLocks noChangeArrowheads="1"/>
          </p:cNvSpPr>
          <p:nvPr/>
        </p:nvSpPr>
        <p:spPr bwMode="auto">
          <a:xfrm>
            <a:off x="6782173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4" name="Text Box 14"/>
          <p:cNvSpPr txBox="1">
            <a:spLocks noChangeArrowheads="1"/>
          </p:cNvSpPr>
          <p:nvPr/>
        </p:nvSpPr>
        <p:spPr bwMode="auto">
          <a:xfrm>
            <a:off x="7127558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5" name="Text Box 15"/>
          <p:cNvSpPr txBox="1">
            <a:spLocks noChangeArrowheads="1"/>
          </p:cNvSpPr>
          <p:nvPr/>
        </p:nvSpPr>
        <p:spPr bwMode="auto">
          <a:xfrm>
            <a:off x="7467973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6" name="Text Box 16"/>
          <p:cNvSpPr txBox="1">
            <a:spLocks noChangeArrowheads="1"/>
          </p:cNvSpPr>
          <p:nvPr/>
        </p:nvSpPr>
        <p:spPr bwMode="auto">
          <a:xfrm>
            <a:off x="7821196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7" name="Text Box 17"/>
          <p:cNvSpPr txBox="1">
            <a:spLocks noChangeArrowheads="1"/>
          </p:cNvSpPr>
          <p:nvPr/>
        </p:nvSpPr>
        <p:spPr bwMode="auto">
          <a:xfrm>
            <a:off x="8122433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ChangeArrowheads="1"/>
          </p:cNvSpPr>
          <p:nvPr/>
        </p:nvSpPr>
        <p:spPr bwMode="auto">
          <a:xfrm>
            <a:off x="609600" y="152400"/>
            <a:ext cx="1371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VES1230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51" name="Rectangle 3"/>
          <p:cNvSpPr>
            <a:spLocks noChangeArrowheads="1"/>
          </p:cNvSpPr>
          <p:nvPr/>
        </p:nvSpPr>
        <p:spPr bwMode="auto">
          <a:xfrm>
            <a:off x="33655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1400" dirty="0" err="1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 dirty="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52" name="Rectangle 4"/>
          <p:cNvSpPr>
            <a:spLocks noChangeArrowheads="1"/>
          </p:cNvSpPr>
          <p:nvPr/>
        </p:nvSpPr>
        <p:spPr bwMode="auto">
          <a:xfrm>
            <a:off x="845820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400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57" name="Rectangle 9"/>
          <p:cNvSpPr>
            <a:spLocks noChangeArrowheads="1"/>
          </p:cNvSpPr>
          <p:nvPr/>
        </p:nvSpPr>
        <p:spPr bwMode="auto">
          <a:xfrm>
            <a:off x="2413000" y="1354138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59" name="Rectangle 11"/>
          <p:cNvSpPr>
            <a:spLocks noChangeArrowheads="1"/>
          </p:cNvSpPr>
          <p:nvPr/>
        </p:nvSpPr>
        <p:spPr bwMode="auto">
          <a:xfrm>
            <a:off x="3352800" y="1295400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76" name="Rectangle 28"/>
          <p:cNvSpPr>
            <a:spLocks noChangeArrowheads="1"/>
          </p:cNvSpPr>
          <p:nvPr/>
        </p:nvSpPr>
        <p:spPr bwMode="auto">
          <a:xfrm>
            <a:off x="6019800" y="1311275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86" name="Rectangle 38"/>
          <p:cNvSpPr>
            <a:spLocks noChangeArrowheads="1"/>
          </p:cNvSpPr>
          <p:nvPr/>
        </p:nvSpPr>
        <p:spPr bwMode="auto">
          <a:xfrm>
            <a:off x="3352800" y="152400"/>
            <a:ext cx="9826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VES1231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87" name="Rectangle 39"/>
          <p:cNvSpPr>
            <a:spLocks noChangeArrowheads="1"/>
          </p:cNvSpPr>
          <p:nvPr/>
        </p:nvSpPr>
        <p:spPr bwMode="auto">
          <a:xfrm>
            <a:off x="5791200" y="152400"/>
            <a:ext cx="11350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1600" smtClean="0">
                <a:solidFill>
                  <a:schemeClr val="tx1"/>
                </a:solidFill>
              </a:rPr>
              <a:t>VES1232</a:t>
            </a:r>
            <a:endParaRPr lang="en-US" altLang="ja-JP" dirty="0">
              <a:solidFill>
                <a:schemeClr val="tx1"/>
              </a:solidFill>
            </a:endParaRPr>
          </a:p>
        </p:txBody>
      </p:sp>
      <p:pic>
        <p:nvPicPr>
          <p:cNvPr id="37" name="図 3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43000"/>
            <a:ext cx="8610600" cy="526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Text Box 6"/>
          <p:cNvSpPr txBox="1">
            <a:spLocks noChangeArrowheads="1"/>
          </p:cNvSpPr>
          <p:nvPr/>
        </p:nvSpPr>
        <p:spPr bwMode="auto">
          <a:xfrm>
            <a:off x="6096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39" name="Text Box 8"/>
          <p:cNvSpPr txBox="1">
            <a:spLocks noChangeArrowheads="1"/>
          </p:cNvSpPr>
          <p:nvPr/>
        </p:nvSpPr>
        <p:spPr bwMode="auto">
          <a:xfrm>
            <a:off x="914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0" name="Text Box 10"/>
          <p:cNvSpPr txBox="1">
            <a:spLocks noChangeArrowheads="1"/>
          </p:cNvSpPr>
          <p:nvPr/>
        </p:nvSpPr>
        <p:spPr bwMode="auto">
          <a:xfrm>
            <a:off x="12192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1" name="Text Box 13"/>
          <p:cNvSpPr txBox="1">
            <a:spLocks noChangeArrowheads="1"/>
          </p:cNvSpPr>
          <p:nvPr/>
        </p:nvSpPr>
        <p:spPr bwMode="auto">
          <a:xfrm>
            <a:off x="15240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2" name="Text Box 14"/>
          <p:cNvSpPr txBox="1">
            <a:spLocks noChangeArrowheads="1"/>
          </p:cNvSpPr>
          <p:nvPr/>
        </p:nvSpPr>
        <p:spPr bwMode="auto">
          <a:xfrm>
            <a:off x="19050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3" name="Text Box 15"/>
          <p:cNvSpPr txBox="1">
            <a:spLocks noChangeArrowheads="1"/>
          </p:cNvSpPr>
          <p:nvPr/>
        </p:nvSpPr>
        <p:spPr bwMode="auto">
          <a:xfrm>
            <a:off x="22098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4" name="Text Box 16"/>
          <p:cNvSpPr txBox="1">
            <a:spLocks noChangeArrowheads="1"/>
          </p:cNvSpPr>
          <p:nvPr/>
        </p:nvSpPr>
        <p:spPr bwMode="auto">
          <a:xfrm>
            <a:off x="2514600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1" name="Text Box 17"/>
          <p:cNvSpPr txBox="1">
            <a:spLocks noChangeArrowheads="1"/>
          </p:cNvSpPr>
          <p:nvPr/>
        </p:nvSpPr>
        <p:spPr bwMode="auto">
          <a:xfrm>
            <a:off x="28194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2" name="Text Box 6"/>
          <p:cNvSpPr txBox="1">
            <a:spLocks noChangeArrowheads="1"/>
          </p:cNvSpPr>
          <p:nvPr/>
        </p:nvSpPr>
        <p:spPr bwMode="auto">
          <a:xfrm>
            <a:off x="3200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3" name="Text Box 8"/>
          <p:cNvSpPr txBox="1">
            <a:spLocks noChangeArrowheads="1"/>
          </p:cNvSpPr>
          <p:nvPr/>
        </p:nvSpPr>
        <p:spPr bwMode="auto">
          <a:xfrm>
            <a:off x="35052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4" name="Text Box 10"/>
          <p:cNvSpPr txBox="1">
            <a:spLocks noChangeArrowheads="1"/>
          </p:cNvSpPr>
          <p:nvPr/>
        </p:nvSpPr>
        <p:spPr bwMode="auto">
          <a:xfrm>
            <a:off x="38100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5" name="Text Box 13"/>
          <p:cNvSpPr txBox="1">
            <a:spLocks noChangeArrowheads="1"/>
          </p:cNvSpPr>
          <p:nvPr/>
        </p:nvSpPr>
        <p:spPr bwMode="auto">
          <a:xfrm>
            <a:off x="41148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6" name="Text Box 14"/>
          <p:cNvSpPr txBox="1">
            <a:spLocks noChangeArrowheads="1"/>
          </p:cNvSpPr>
          <p:nvPr/>
        </p:nvSpPr>
        <p:spPr bwMode="auto">
          <a:xfrm>
            <a:off x="44958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7" name="Text Box 15"/>
          <p:cNvSpPr txBox="1">
            <a:spLocks noChangeArrowheads="1"/>
          </p:cNvSpPr>
          <p:nvPr/>
        </p:nvSpPr>
        <p:spPr bwMode="auto">
          <a:xfrm>
            <a:off x="48006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8" name="Text Box 16"/>
          <p:cNvSpPr txBox="1">
            <a:spLocks noChangeArrowheads="1"/>
          </p:cNvSpPr>
          <p:nvPr/>
        </p:nvSpPr>
        <p:spPr bwMode="auto">
          <a:xfrm>
            <a:off x="5154196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9" name="Text Box 17"/>
          <p:cNvSpPr txBox="1">
            <a:spLocks noChangeArrowheads="1"/>
          </p:cNvSpPr>
          <p:nvPr/>
        </p:nvSpPr>
        <p:spPr bwMode="auto">
          <a:xfrm>
            <a:off x="54864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0" name="Text Box 6"/>
          <p:cNvSpPr txBox="1">
            <a:spLocks noChangeArrowheads="1"/>
          </p:cNvSpPr>
          <p:nvPr/>
        </p:nvSpPr>
        <p:spPr bwMode="auto">
          <a:xfrm>
            <a:off x="5867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1" name="Text Box 8"/>
          <p:cNvSpPr txBox="1">
            <a:spLocks noChangeArrowheads="1"/>
          </p:cNvSpPr>
          <p:nvPr/>
        </p:nvSpPr>
        <p:spPr bwMode="auto">
          <a:xfrm>
            <a:off x="61722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2" name="Text Box 10"/>
          <p:cNvSpPr txBox="1">
            <a:spLocks noChangeArrowheads="1"/>
          </p:cNvSpPr>
          <p:nvPr/>
        </p:nvSpPr>
        <p:spPr bwMode="auto">
          <a:xfrm>
            <a:off x="6519446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3" name="Text Box 13"/>
          <p:cNvSpPr txBox="1">
            <a:spLocks noChangeArrowheads="1"/>
          </p:cNvSpPr>
          <p:nvPr/>
        </p:nvSpPr>
        <p:spPr bwMode="auto">
          <a:xfrm>
            <a:off x="6782173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4" name="Text Box 14"/>
          <p:cNvSpPr txBox="1">
            <a:spLocks noChangeArrowheads="1"/>
          </p:cNvSpPr>
          <p:nvPr/>
        </p:nvSpPr>
        <p:spPr bwMode="auto">
          <a:xfrm>
            <a:off x="7127558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5" name="Text Box 15"/>
          <p:cNvSpPr txBox="1">
            <a:spLocks noChangeArrowheads="1"/>
          </p:cNvSpPr>
          <p:nvPr/>
        </p:nvSpPr>
        <p:spPr bwMode="auto">
          <a:xfrm>
            <a:off x="7467973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6" name="Text Box 16"/>
          <p:cNvSpPr txBox="1">
            <a:spLocks noChangeArrowheads="1"/>
          </p:cNvSpPr>
          <p:nvPr/>
        </p:nvSpPr>
        <p:spPr bwMode="auto">
          <a:xfrm>
            <a:off x="7821196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7" name="Text Box 17"/>
          <p:cNvSpPr txBox="1">
            <a:spLocks noChangeArrowheads="1"/>
          </p:cNvSpPr>
          <p:nvPr/>
        </p:nvSpPr>
        <p:spPr bwMode="auto">
          <a:xfrm>
            <a:off x="8122433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ChangeArrowheads="1"/>
          </p:cNvSpPr>
          <p:nvPr/>
        </p:nvSpPr>
        <p:spPr bwMode="auto">
          <a:xfrm>
            <a:off x="533400" y="152400"/>
            <a:ext cx="1371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VES1188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51" name="Rectangle 3"/>
          <p:cNvSpPr>
            <a:spLocks noChangeArrowheads="1"/>
          </p:cNvSpPr>
          <p:nvPr/>
        </p:nvSpPr>
        <p:spPr bwMode="auto">
          <a:xfrm>
            <a:off x="33655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1400" dirty="0" err="1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 dirty="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52" name="Rectangle 4"/>
          <p:cNvSpPr>
            <a:spLocks noChangeArrowheads="1"/>
          </p:cNvSpPr>
          <p:nvPr/>
        </p:nvSpPr>
        <p:spPr bwMode="auto">
          <a:xfrm>
            <a:off x="845820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400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57" name="Rectangle 9"/>
          <p:cNvSpPr>
            <a:spLocks noChangeArrowheads="1"/>
          </p:cNvSpPr>
          <p:nvPr/>
        </p:nvSpPr>
        <p:spPr bwMode="auto">
          <a:xfrm>
            <a:off x="2413000" y="1354138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59" name="Rectangle 11"/>
          <p:cNvSpPr>
            <a:spLocks noChangeArrowheads="1"/>
          </p:cNvSpPr>
          <p:nvPr/>
        </p:nvSpPr>
        <p:spPr bwMode="auto">
          <a:xfrm>
            <a:off x="3352800" y="1295400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76" name="Rectangle 28"/>
          <p:cNvSpPr>
            <a:spLocks noChangeArrowheads="1"/>
          </p:cNvSpPr>
          <p:nvPr/>
        </p:nvSpPr>
        <p:spPr bwMode="auto">
          <a:xfrm>
            <a:off x="6019800" y="1311275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86" name="Rectangle 38"/>
          <p:cNvSpPr>
            <a:spLocks noChangeArrowheads="1"/>
          </p:cNvSpPr>
          <p:nvPr/>
        </p:nvSpPr>
        <p:spPr bwMode="auto">
          <a:xfrm>
            <a:off x="3352800" y="152400"/>
            <a:ext cx="97975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VES1189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87" name="Rectangle 39"/>
          <p:cNvSpPr>
            <a:spLocks noChangeArrowheads="1"/>
          </p:cNvSpPr>
          <p:nvPr/>
        </p:nvSpPr>
        <p:spPr bwMode="auto">
          <a:xfrm>
            <a:off x="5791200" y="152400"/>
            <a:ext cx="11350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VES1190</a:t>
            </a:r>
            <a:endParaRPr lang="en-US" altLang="ja-JP" dirty="0">
              <a:solidFill>
                <a:schemeClr val="tx1"/>
              </a:solidFill>
            </a:endParaRPr>
          </a:p>
        </p:txBody>
      </p:sp>
      <p:pic>
        <p:nvPicPr>
          <p:cNvPr id="37" name="図 4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43000"/>
            <a:ext cx="8534400" cy="525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Text Box 6"/>
          <p:cNvSpPr txBox="1">
            <a:spLocks noChangeArrowheads="1"/>
          </p:cNvSpPr>
          <p:nvPr/>
        </p:nvSpPr>
        <p:spPr bwMode="auto">
          <a:xfrm>
            <a:off x="6096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39" name="Text Box 8"/>
          <p:cNvSpPr txBox="1">
            <a:spLocks noChangeArrowheads="1"/>
          </p:cNvSpPr>
          <p:nvPr/>
        </p:nvSpPr>
        <p:spPr bwMode="auto">
          <a:xfrm>
            <a:off x="914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0" name="Text Box 10"/>
          <p:cNvSpPr txBox="1">
            <a:spLocks noChangeArrowheads="1"/>
          </p:cNvSpPr>
          <p:nvPr/>
        </p:nvSpPr>
        <p:spPr bwMode="auto">
          <a:xfrm>
            <a:off x="12192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1" name="Text Box 13"/>
          <p:cNvSpPr txBox="1">
            <a:spLocks noChangeArrowheads="1"/>
          </p:cNvSpPr>
          <p:nvPr/>
        </p:nvSpPr>
        <p:spPr bwMode="auto">
          <a:xfrm>
            <a:off x="15240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2" name="Text Box 14"/>
          <p:cNvSpPr txBox="1">
            <a:spLocks noChangeArrowheads="1"/>
          </p:cNvSpPr>
          <p:nvPr/>
        </p:nvSpPr>
        <p:spPr bwMode="auto">
          <a:xfrm>
            <a:off x="19050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3" name="Text Box 15"/>
          <p:cNvSpPr txBox="1">
            <a:spLocks noChangeArrowheads="1"/>
          </p:cNvSpPr>
          <p:nvPr/>
        </p:nvSpPr>
        <p:spPr bwMode="auto">
          <a:xfrm>
            <a:off x="22098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4" name="Text Box 16"/>
          <p:cNvSpPr txBox="1">
            <a:spLocks noChangeArrowheads="1"/>
          </p:cNvSpPr>
          <p:nvPr/>
        </p:nvSpPr>
        <p:spPr bwMode="auto">
          <a:xfrm>
            <a:off x="2514600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1" name="Text Box 17"/>
          <p:cNvSpPr txBox="1">
            <a:spLocks noChangeArrowheads="1"/>
          </p:cNvSpPr>
          <p:nvPr/>
        </p:nvSpPr>
        <p:spPr bwMode="auto">
          <a:xfrm>
            <a:off x="28194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2" name="Text Box 6"/>
          <p:cNvSpPr txBox="1">
            <a:spLocks noChangeArrowheads="1"/>
          </p:cNvSpPr>
          <p:nvPr/>
        </p:nvSpPr>
        <p:spPr bwMode="auto">
          <a:xfrm>
            <a:off x="3200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3" name="Text Box 8"/>
          <p:cNvSpPr txBox="1">
            <a:spLocks noChangeArrowheads="1"/>
          </p:cNvSpPr>
          <p:nvPr/>
        </p:nvSpPr>
        <p:spPr bwMode="auto">
          <a:xfrm>
            <a:off x="35052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4" name="Text Box 10"/>
          <p:cNvSpPr txBox="1">
            <a:spLocks noChangeArrowheads="1"/>
          </p:cNvSpPr>
          <p:nvPr/>
        </p:nvSpPr>
        <p:spPr bwMode="auto">
          <a:xfrm>
            <a:off x="38100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5" name="Text Box 13"/>
          <p:cNvSpPr txBox="1">
            <a:spLocks noChangeArrowheads="1"/>
          </p:cNvSpPr>
          <p:nvPr/>
        </p:nvSpPr>
        <p:spPr bwMode="auto">
          <a:xfrm>
            <a:off x="41148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6" name="Text Box 14"/>
          <p:cNvSpPr txBox="1">
            <a:spLocks noChangeArrowheads="1"/>
          </p:cNvSpPr>
          <p:nvPr/>
        </p:nvSpPr>
        <p:spPr bwMode="auto">
          <a:xfrm>
            <a:off x="44958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7" name="Text Box 15"/>
          <p:cNvSpPr txBox="1">
            <a:spLocks noChangeArrowheads="1"/>
          </p:cNvSpPr>
          <p:nvPr/>
        </p:nvSpPr>
        <p:spPr bwMode="auto">
          <a:xfrm>
            <a:off x="48006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8" name="Text Box 16"/>
          <p:cNvSpPr txBox="1">
            <a:spLocks noChangeArrowheads="1"/>
          </p:cNvSpPr>
          <p:nvPr/>
        </p:nvSpPr>
        <p:spPr bwMode="auto">
          <a:xfrm>
            <a:off x="5154196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9" name="Text Box 17"/>
          <p:cNvSpPr txBox="1">
            <a:spLocks noChangeArrowheads="1"/>
          </p:cNvSpPr>
          <p:nvPr/>
        </p:nvSpPr>
        <p:spPr bwMode="auto">
          <a:xfrm>
            <a:off x="54864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0" name="Text Box 6"/>
          <p:cNvSpPr txBox="1">
            <a:spLocks noChangeArrowheads="1"/>
          </p:cNvSpPr>
          <p:nvPr/>
        </p:nvSpPr>
        <p:spPr bwMode="auto">
          <a:xfrm>
            <a:off x="5867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1" name="Text Box 8"/>
          <p:cNvSpPr txBox="1">
            <a:spLocks noChangeArrowheads="1"/>
          </p:cNvSpPr>
          <p:nvPr/>
        </p:nvSpPr>
        <p:spPr bwMode="auto">
          <a:xfrm>
            <a:off x="61722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2" name="Text Box 10"/>
          <p:cNvSpPr txBox="1">
            <a:spLocks noChangeArrowheads="1"/>
          </p:cNvSpPr>
          <p:nvPr/>
        </p:nvSpPr>
        <p:spPr bwMode="auto">
          <a:xfrm>
            <a:off x="6519446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3" name="Text Box 13"/>
          <p:cNvSpPr txBox="1">
            <a:spLocks noChangeArrowheads="1"/>
          </p:cNvSpPr>
          <p:nvPr/>
        </p:nvSpPr>
        <p:spPr bwMode="auto">
          <a:xfrm>
            <a:off x="6782173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4" name="Text Box 14"/>
          <p:cNvSpPr txBox="1">
            <a:spLocks noChangeArrowheads="1"/>
          </p:cNvSpPr>
          <p:nvPr/>
        </p:nvSpPr>
        <p:spPr bwMode="auto">
          <a:xfrm>
            <a:off x="7127558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5" name="Text Box 15"/>
          <p:cNvSpPr txBox="1">
            <a:spLocks noChangeArrowheads="1"/>
          </p:cNvSpPr>
          <p:nvPr/>
        </p:nvSpPr>
        <p:spPr bwMode="auto">
          <a:xfrm>
            <a:off x="7467973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6" name="Text Box 16"/>
          <p:cNvSpPr txBox="1">
            <a:spLocks noChangeArrowheads="1"/>
          </p:cNvSpPr>
          <p:nvPr/>
        </p:nvSpPr>
        <p:spPr bwMode="auto">
          <a:xfrm>
            <a:off x="7821196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7" name="Text Box 17"/>
          <p:cNvSpPr txBox="1">
            <a:spLocks noChangeArrowheads="1"/>
          </p:cNvSpPr>
          <p:nvPr/>
        </p:nvSpPr>
        <p:spPr bwMode="auto">
          <a:xfrm>
            <a:off x="8122433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ChangeArrowheads="1"/>
          </p:cNvSpPr>
          <p:nvPr/>
        </p:nvSpPr>
        <p:spPr bwMode="auto">
          <a:xfrm>
            <a:off x="609600" y="152400"/>
            <a:ext cx="1371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VES1191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51" name="Rectangle 3"/>
          <p:cNvSpPr>
            <a:spLocks noChangeArrowheads="1"/>
          </p:cNvSpPr>
          <p:nvPr/>
        </p:nvSpPr>
        <p:spPr bwMode="auto">
          <a:xfrm>
            <a:off x="33655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1400" dirty="0" err="1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 dirty="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52" name="Rectangle 4"/>
          <p:cNvSpPr>
            <a:spLocks noChangeArrowheads="1"/>
          </p:cNvSpPr>
          <p:nvPr/>
        </p:nvSpPr>
        <p:spPr bwMode="auto">
          <a:xfrm>
            <a:off x="845820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400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57" name="Rectangle 9"/>
          <p:cNvSpPr>
            <a:spLocks noChangeArrowheads="1"/>
          </p:cNvSpPr>
          <p:nvPr/>
        </p:nvSpPr>
        <p:spPr bwMode="auto">
          <a:xfrm>
            <a:off x="2413000" y="1354138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59" name="Rectangle 11"/>
          <p:cNvSpPr>
            <a:spLocks noChangeArrowheads="1"/>
          </p:cNvSpPr>
          <p:nvPr/>
        </p:nvSpPr>
        <p:spPr bwMode="auto">
          <a:xfrm>
            <a:off x="3352800" y="1295400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76" name="Rectangle 28"/>
          <p:cNvSpPr>
            <a:spLocks noChangeArrowheads="1"/>
          </p:cNvSpPr>
          <p:nvPr/>
        </p:nvSpPr>
        <p:spPr bwMode="auto">
          <a:xfrm>
            <a:off x="6019800" y="1311275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86" name="Rectangle 38"/>
          <p:cNvSpPr>
            <a:spLocks noChangeArrowheads="1"/>
          </p:cNvSpPr>
          <p:nvPr/>
        </p:nvSpPr>
        <p:spPr bwMode="auto">
          <a:xfrm>
            <a:off x="3352800" y="152400"/>
            <a:ext cx="97504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VES1192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87" name="Rectangle 39"/>
          <p:cNvSpPr>
            <a:spLocks noChangeArrowheads="1"/>
          </p:cNvSpPr>
          <p:nvPr/>
        </p:nvSpPr>
        <p:spPr bwMode="auto">
          <a:xfrm>
            <a:off x="5791200" y="152400"/>
            <a:ext cx="11350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VES1193</a:t>
            </a:r>
            <a:endParaRPr lang="en-US" altLang="ja-JP" dirty="0">
              <a:solidFill>
                <a:schemeClr val="tx1"/>
              </a:solidFill>
            </a:endParaRPr>
          </a:p>
        </p:txBody>
      </p:sp>
      <p:pic>
        <p:nvPicPr>
          <p:cNvPr id="37" name="図 3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43000"/>
            <a:ext cx="8610600" cy="529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Text Box 6"/>
          <p:cNvSpPr txBox="1">
            <a:spLocks noChangeArrowheads="1"/>
          </p:cNvSpPr>
          <p:nvPr/>
        </p:nvSpPr>
        <p:spPr bwMode="auto">
          <a:xfrm>
            <a:off x="6096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39" name="Text Box 8"/>
          <p:cNvSpPr txBox="1">
            <a:spLocks noChangeArrowheads="1"/>
          </p:cNvSpPr>
          <p:nvPr/>
        </p:nvSpPr>
        <p:spPr bwMode="auto">
          <a:xfrm>
            <a:off x="914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0" name="Text Box 10"/>
          <p:cNvSpPr txBox="1">
            <a:spLocks noChangeArrowheads="1"/>
          </p:cNvSpPr>
          <p:nvPr/>
        </p:nvSpPr>
        <p:spPr bwMode="auto">
          <a:xfrm>
            <a:off x="12192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1" name="Text Box 13"/>
          <p:cNvSpPr txBox="1">
            <a:spLocks noChangeArrowheads="1"/>
          </p:cNvSpPr>
          <p:nvPr/>
        </p:nvSpPr>
        <p:spPr bwMode="auto">
          <a:xfrm>
            <a:off x="15240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2" name="Text Box 14"/>
          <p:cNvSpPr txBox="1">
            <a:spLocks noChangeArrowheads="1"/>
          </p:cNvSpPr>
          <p:nvPr/>
        </p:nvSpPr>
        <p:spPr bwMode="auto">
          <a:xfrm>
            <a:off x="19050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3" name="Text Box 15"/>
          <p:cNvSpPr txBox="1">
            <a:spLocks noChangeArrowheads="1"/>
          </p:cNvSpPr>
          <p:nvPr/>
        </p:nvSpPr>
        <p:spPr bwMode="auto">
          <a:xfrm>
            <a:off x="22098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4" name="Text Box 16"/>
          <p:cNvSpPr txBox="1">
            <a:spLocks noChangeArrowheads="1"/>
          </p:cNvSpPr>
          <p:nvPr/>
        </p:nvSpPr>
        <p:spPr bwMode="auto">
          <a:xfrm>
            <a:off x="2514600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1" name="Text Box 17"/>
          <p:cNvSpPr txBox="1">
            <a:spLocks noChangeArrowheads="1"/>
          </p:cNvSpPr>
          <p:nvPr/>
        </p:nvSpPr>
        <p:spPr bwMode="auto">
          <a:xfrm>
            <a:off x="28194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2" name="Text Box 6"/>
          <p:cNvSpPr txBox="1">
            <a:spLocks noChangeArrowheads="1"/>
          </p:cNvSpPr>
          <p:nvPr/>
        </p:nvSpPr>
        <p:spPr bwMode="auto">
          <a:xfrm>
            <a:off x="3200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3" name="Text Box 8"/>
          <p:cNvSpPr txBox="1">
            <a:spLocks noChangeArrowheads="1"/>
          </p:cNvSpPr>
          <p:nvPr/>
        </p:nvSpPr>
        <p:spPr bwMode="auto">
          <a:xfrm>
            <a:off x="35052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4" name="Text Box 10"/>
          <p:cNvSpPr txBox="1">
            <a:spLocks noChangeArrowheads="1"/>
          </p:cNvSpPr>
          <p:nvPr/>
        </p:nvSpPr>
        <p:spPr bwMode="auto">
          <a:xfrm>
            <a:off x="38100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5" name="Text Box 13"/>
          <p:cNvSpPr txBox="1">
            <a:spLocks noChangeArrowheads="1"/>
          </p:cNvSpPr>
          <p:nvPr/>
        </p:nvSpPr>
        <p:spPr bwMode="auto">
          <a:xfrm>
            <a:off x="41148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6" name="Text Box 14"/>
          <p:cNvSpPr txBox="1">
            <a:spLocks noChangeArrowheads="1"/>
          </p:cNvSpPr>
          <p:nvPr/>
        </p:nvSpPr>
        <p:spPr bwMode="auto">
          <a:xfrm>
            <a:off x="44958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7" name="Text Box 15"/>
          <p:cNvSpPr txBox="1">
            <a:spLocks noChangeArrowheads="1"/>
          </p:cNvSpPr>
          <p:nvPr/>
        </p:nvSpPr>
        <p:spPr bwMode="auto">
          <a:xfrm>
            <a:off x="48006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8" name="Text Box 16"/>
          <p:cNvSpPr txBox="1">
            <a:spLocks noChangeArrowheads="1"/>
          </p:cNvSpPr>
          <p:nvPr/>
        </p:nvSpPr>
        <p:spPr bwMode="auto">
          <a:xfrm>
            <a:off x="5154196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9" name="Text Box 17"/>
          <p:cNvSpPr txBox="1">
            <a:spLocks noChangeArrowheads="1"/>
          </p:cNvSpPr>
          <p:nvPr/>
        </p:nvSpPr>
        <p:spPr bwMode="auto">
          <a:xfrm>
            <a:off x="54864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0" name="Text Box 6"/>
          <p:cNvSpPr txBox="1">
            <a:spLocks noChangeArrowheads="1"/>
          </p:cNvSpPr>
          <p:nvPr/>
        </p:nvSpPr>
        <p:spPr bwMode="auto">
          <a:xfrm>
            <a:off x="5867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1" name="Text Box 8"/>
          <p:cNvSpPr txBox="1">
            <a:spLocks noChangeArrowheads="1"/>
          </p:cNvSpPr>
          <p:nvPr/>
        </p:nvSpPr>
        <p:spPr bwMode="auto">
          <a:xfrm>
            <a:off x="61722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2" name="Text Box 10"/>
          <p:cNvSpPr txBox="1">
            <a:spLocks noChangeArrowheads="1"/>
          </p:cNvSpPr>
          <p:nvPr/>
        </p:nvSpPr>
        <p:spPr bwMode="auto">
          <a:xfrm>
            <a:off x="6519446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3" name="Text Box 13"/>
          <p:cNvSpPr txBox="1">
            <a:spLocks noChangeArrowheads="1"/>
          </p:cNvSpPr>
          <p:nvPr/>
        </p:nvSpPr>
        <p:spPr bwMode="auto">
          <a:xfrm>
            <a:off x="6782173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4" name="Text Box 14"/>
          <p:cNvSpPr txBox="1">
            <a:spLocks noChangeArrowheads="1"/>
          </p:cNvSpPr>
          <p:nvPr/>
        </p:nvSpPr>
        <p:spPr bwMode="auto">
          <a:xfrm>
            <a:off x="7127558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5" name="Text Box 15"/>
          <p:cNvSpPr txBox="1">
            <a:spLocks noChangeArrowheads="1"/>
          </p:cNvSpPr>
          <p:nvPr/>
        </p:nvSpPr>
        <p:spPr bwMode="auto">
          <a:xfrm>
            <a:off x="7467973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6" name="Text Box 16"/>
          <p:cNvSpPr txBox="1">
            <a:spLocks noChangeArrowheads="1"/>
          </p:cNvSpPr>
          <p:nvPr/>
        </p:nvSpPr>
        <p:spPr bwMode="auto">
          <a:xfrm>
            <a:off x="7821196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7" name="Text Box 17"/>
          <p:cNvSpPr txBox="1">
            <a:spLocks noChangeArrowheads="1"/>
          </p:cNvSpPr>
          <p:nvPr/>
        </p:nvSpPr>
        <p:spPr bwMode="auto">
          <a:xfrm>
            <a:off x="8122433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ChangeArrowheads="1"/>
          </p:cNvSpPr>
          <p:nvPr/>
        </p:nvSpPr>
        <p:spPr bwMode="auto">
          <a:xfrm>
            <a:off x="609600" y="152400"/>
            <a:ext cx="1371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VES1194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51" name="Rectangle 3"/>
          <p:cNvSpPr>
            <a:spLocks noChangeArrowheads="1"/>
          </p:cNvSpPr>
          <p:nvPr/>
        </p:nvSpPr>
        <p:spPr bwMode="auto">
          <a:xfrm>
            <a:off x="33655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1400" dirty="0" err="1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 dirty="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52" name="Rectangle 4"/>
          <p:cNvSpPr>
            <a:spLocks noChangeArrowheads="1"/>
          </p:cNvSpPr>
          <p:nvPr/>
        </p:nvSpPr>
        <p:spPr bwMode="auto">
          <a:xfrm>
            <a:off x="845820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400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57" name="Rectangle 9"/>
          <p:cNvSpPr>
            <a:spLocks noChangeArrowheads="1"/>
          </p:cNvSpPr>
          <p:nvPr/>
        </p:nvSpPr>
        <p:spPr bwMode="auto">
          <a:xfrm>
            <a:off x="2413000" y="1354138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59" name="Rectangle 11"/>
          <p:cNvSpPr>
            <a:spLocks noChangeArrowheads="1"/>
          </p:cNvSpPr>
          <p:nvPr/>
        </p:nvSpPr>
        <p:spPr bwMode="auto">
          <a:xfrm>
            <a:off x="3352800" y="1295400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76" name="Rectangle 28"/>
          <p:cNvSpPr>
            <a:spLocks noChangeArrowheads="1"/>
          </p:cNvSpPr>
          <p:nvPr/>
        </p:nvSpPr>
        <p:spPr bwMode="auto">
          <a:xfrm>
            <a:off x="6019800" y="1311275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86" name="Rectangle 38"/>
          <p:cNvSpPr>
            <a:spLocks noChangeArrowheads="1"/>
          </p:cNvSpPr>
          <p:nvPr/>
        </p:nvSpPr>
        <p:spPr bwMode="auto">
          <a:xfrm>
            <a:off x="3352800" y="152400"/>
            <a:ext cx="97504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VES1195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87" name="Rectangle 39"/>
          <p:cNvSpPr>
            <a:spLocks noChangeArrowheads="1"/>
          </p:cNvSpPr>
          <p:nvPr/>
        </p:nvSpPr>
        <p:spPr bwMode="auto">
          <a:xfrm>
            <a:off x="5791200" y="152400"/>
            <a:ext cx="11350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VES1196</a:t>
            </a:r>
            <a:endParaRPr lang="en-US" altLang="ja-JP" dirty="0">
              <a:solidFill>
                <a:schemeClr val="tx1"/>
              </a:solidFill>
            </a:endParaRPr>
          </a:p>
        </p:txBody>
      </p:sp>
      <p:pic>
        <p:nvPicPr>
          <p:cNvPr id="37" name="図 3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43000"/>
            <a:ext cx="8534400" cy="525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Text Box 6"/>
          <p:cNvSpPr txBox="1">
            <a:spLocks noChangeArrowheads="1"/>
          </p:cNvSpPr>
          <p:nvPr/>
        </p:nvSpPr>
        <p:spPr bwMode="auto">
          <a:xfrm>
            <a:off x="6096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39" name="Text Box 8"/>
          <p:cNvSpPr txBox="1">
            <a:spLocks noChangeArrowheads="1"/>
          </p:cNvSpPr>
          <p:nvPr/>
        </p:nvSpPr>
        <p:spPr bwMode="auto">
          <a:xfrm>
            <a:off x="914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0" name="Text Box 10"/>
          <p:cNvSpPr txBox="1">
            <a:spLocks noChangeArrowheads="1"/>
          </p:cNvSpPr>
          <p:nvPr/>
        </p:nvSpPr>
        <p:spPr bwMode="auto">
          <a:xfrm>
            <a:off x="12192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1" name="Text Box 13"/>
          <p:cNvSpPr txBox="1">
            <a:spLocks noChangeArrowheads="1"/>
          </p:cNvSpPr>
          <p:nvPr/>
        </p:nvSpPr>
        <p:spPr bwMode="auto">
          <a:xfrm>
            <a:off x="15240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2" name="Text Box 14"/>
          <p:cNvSpPr txBox="1">
            <a:spLocks noChangeArrowheads="1"/>
          </p:cNvSpPr>
          <p:nvPr/>
        </p:nvSpPr>
        <p:spPr bwMode="auto">
          <a:xfrm>
            <a:off x="19050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3" name="Text Box 15"/>
          <p:cNvSpPr txBox="1">
            <a:spLocks noChangeArrowheads="1"/>
          </p:cNvSpPr>
          <p:nvPr/>
        </p:nvSpPr>
        <p:spPr bwMode="auto">
          <a:xfrm>
            <a:off x="22098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4" name="Text Box 16"/>
          <p:cNvSpPr txBox="1">
            <a:spLocks noChangeArrowheads="1"/>
          </p:cNvSpPr>
          <p:nvPr/>
        </p:nvSpPr>
        <p:spPr bwMode="auto">
          <a:xfrm>
            <a:off x="2514600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1" name="Text Box 17"/>
          <p:cNvSpPr txBox="1">
            <a:spLocks noChangeArrowheads="1"/>
          </p:cNvSpPr>
          <p:nvPr/>
        </p:nvSpPr>
        <p:spPr bwMode="auto">
          <a:xfrm>
            <a:off x="28194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2" name="Text Box 6"/>
          <p:cNvSpPr txBox="1">
            <a:spLocks noChangeArrowheads="1"/>
          </p:cNvSpPr>
          <p:nvPr/>
        </p:nvSpPr>
        <p:spPr bwMode="auto">
          <a:xfrm>
            <a:off x="3200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3" name="Text Box 8"/>
          <p:cNvSpPr txBox="1">
            <a:spLocks noChangeArrowheads="1"/>
          </p:cNvSpPr>
          <p:nvPr/>
        </p:nvSpPr>
        <p:spPr bwMode="auto">
          <a:xfrm>
            <a:off x="35052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4" name="Text Box 10"/>
          <p:cNvSpPr txBox="1">
            <a:spLocks noChangeArrowheads="1"/>
          </p:cNvSpPr>
          <p:nvPr/>
        </p:nvSpPr>
        <p:spPr bwMode="auto">
          <a:xfrm>
            <a:off x="38100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5" name="Text Box 13"/>
          <p:cNvSpPr txBox="1">
            <a:spLocks noChangeArrowheads="1"/>
          </p:cNvSpPr>
          <p:nvPr/>
        </p:nvSpPr>
        <p:spPr bwMode="auto">
          <a:xfrm>
            <a:off x="41148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6" name="Text Box 14"/>
          <p:cNvSpPr txBox="1">
            <a:spLocks noChangeArrowheads="1"/>
          </p:cNvSpPr>
          <p:nvPr/>
        </p:nvSpPr>
        <p:spPr bwMode="auto">
          <a:xfrm>
            <a:off x="44958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7" name="Text Box 15"/>
          <p:cNvSpPr txBox="1">
            <a:spLocks noChangeArrowheads="1"/>
          </p:cNvSpPr>
          <p:nvPr/>
        </p:nvSpPr>
        <p:spPr bwMode="auto">
          <a:xfrm>
            <a:off x="48006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8" name="Text Box 16"/>
          <p:cNvSpPr txBox="1">
            <a:spLocks noChangeArrowheads="1"/>
          </p:cNvSpPr>
          <p:nvPr/>
        </p:nvSpPr>
        <p:spPr bwMode="auto">
          <a:xfrm>
            <a:off x="5154196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9" name="Text Box 17"/>
          <p:cNvSpPr txBox="1">
            <a:spLocks noChangeArrowheads="1"/>
          </p:cNvSpPr>
          <p:nvPr/>
        </p:nvSpPr>
        <p:spPr bwMode="auto">
          <a:xfrm>
            <a:off x="54864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0" name="Text Box 6"/>
          <p:cNvSpPr txBox="1">
            <a:spLocks noChangeArrowheads="1"/>
          </p:cNvSpPr>
          <p:nvPr/>
        </p:nvSpPr>
        <p:spPr bwMode="auto">
          <a:xfrm>
            <a:off x="5867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1" name="Text Box 8"/>
          <p:cNvSpPr txBox="1">
            <a:spLocks noChangeArrowheads="1"/>
          </p:cNvSpPr>
          <p:nvPr/>
        </p:nvSpPr>
        <p:spPr bwMode="auto">
          <a:xfrm>
            <a:off x="61722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2" name="Text Box 10"/>
          <p:cNvSpPr txBox="1">
            <a:spLocks noChangeArrowheads="1"/>
          </p:cNvSpPr>
          <p:nvPr/>
        </p:nvSpPr>
        <p:spPr bwMode="auto">
          <a:xfrm>
            <a:off x="6519446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3" name="Text Box 13"/>
          <p:cNvSpPr txBox="1">
            <a:spLocks noChangeArrowheads="1"/>
          </p:cNvSpPr>
          <p:nvPr/>
        </p:nvSpPr>
        <p:spPr bwMode="auto">
          <a:xfrm>
            <a:off x="6782173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4" name="Text Box 14"/>
          <p:cNvSpPr txBox="1">
            <a:spLocks noChangeArrowheads="1"/>
          </p:cNvSpPr>
          <p:nvPr/>
        </p:nvSpPr>
        <p:spPr bwMode="auto">
          <a:xfrm>
            <a:off x="7127558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5" name="Text Box 15"/>
          <p:cNvSpPr txBox="1">
            <a:spLocks noChangeArrowheads="1"/>
          </p:cNvSpPr>
          <p:nvPr/>
        </p:nvSpPr>
        <p:spPr bwMode="auto">
          <a:xfrm>
            <a:off x="7467973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6" name="Text Box 16"/>
          <p:cNvSpPr txBox="1">
            <a:spLocks noChangeArrowheads="1"/>
          </p:cNvSpPr>
          <p:nvPr/>
        </p:nvSpPr>
        <p:spPr bwMode="auto">
          <a:xfrm>
            <a:off x="7821196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7" name="Text Box 17"/>
          <p:cNvSpPr txBox="1">
            <a:spLocks noChangeArrowheads="1"/>
          </p:cNvSpPr>
          <p:nvPr/>
        </p:nvSpPr>
        <p:spPr bwMode="auto">
          <a:xfrm>
            <a:off x="8122433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ChangeArrowheads="1"/>
          </p:cNvSpPr>
          <p:nvPr/>
        </p:nvSpPr>
        <p:spPr bwMode="auto">
          <a:xfrm>
            <a:off x="609600" y="152400"/>
            <a:ext cx="1371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VES1197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51" name="Rectangle 3"/>
          <p:cNvSpPr>
            <a:spLocks noChangeArrowheads="1"/>
          </p:cNvSpPr>
          <p:nvPr/>
        </p:nvSpPr>
        <p:spPr bwMode="auto">
          <a:xfrm>
            <a:off x="33655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1400" dirty="0" err="1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 dirty="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52" name="Rectangle 4"/>
          <p:cNvSpPr>
            <a:spLocks noChangeArrowheads="1"/>
          </p:cNvSpPr>
          <p:nvPr/>
        </p:nvSpPr>
        <p:spPr bwMode="auto">
          <a:xfrm>
            <a:off x="845820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400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57" name="Rectangle 9"/>
          <p:cNvSpPr>
            <a:spLocks noChangeArrowheads="1"/>
          </p:cNvSpPr>
          <p:nvPr/>
        </p:nvSpPr>
        <p:spPr bwMode="auto">
          <a:xfrm>
            <a:off x="2413000" y="1354138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59" name="Rectangle 11"/>
          <p:cNvSpPr>
            <a:spLocks noChangeArrowheads="1"/>
          </p:cNvSpPr>
          <p:nvPr/>
        </p:nvSpPr>
        <p:spPr bwMode="auto">
          <a:xfrm>
            <a:off x="3352800" y="1295400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76" name="Rectangle 28"/>
          <p:cNvSpPr>
            <a:spLocks noChangeArrowheads="1"/>
          </p:cNvSpPr>
          <p:nvPr/>
        </p:nvSpPr>
        <p:spPr bwMode="auto">
          <a:xfrm>
            <a:off x="6019800" y="1311275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86" name="Rectangle 38"/>
          <p:cNvSpPr>
            <a:spLocks noChangeArrowheads="1"/>
          </p:cNvSpPr>
          <p:nvPr/>
        </p:nvSpPr>
        <p:spPr bwMode="auto">
          <a:xfrm>
            <a:off x="3352800" y="152400"/>
            <a:ext cx="97504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VES1198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87" name="Rectangle 39"/>
          <p:cNvSpPr>
            <a:spLocks noChangeArrowheads="1"/>
          </p:cNvSpPr>
          <p:nvPr/>
        </p:nvSpPr>
        <p:spPr bwMode="auto">
          <a:xfrm>
            <a:off x="5791200" y="152400"/>
            <a:ext cx="11350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VES1199</a:t>
            </a:r>
            <a:endParaRPr lang="en-US" altLang="ja-JP" dirty="0">
              <a:solidFill>
                <a:schemeClr val="tx1"/>
              </a:solidFill>
            </a:endParaRPr>
          </a:p>
        </p:txBody>
      </p:sp>
      <p:pic>
        <p:nvPicPr>
          <p:cNvPr id="37" name="図 3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43000"/>
            <a:ext cx="8610600" cy="522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Text Box 6"/>
          <p:cNvSpPr txBox="1">
            <a:spLocks noChangeArrowheads="1"/>
          </p:cNvSpPr>
          <p:nvPr/>
        </p:nvSpPr>
        <p:spPr bwMode="auto">
          <a:xfrm>
            <a:off x="6096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39" name="Text Box 8"/>
          <p:cNvSpPr txBox="1">
            <a:spLocks noChangeArrowheads="1"/>
          </p:cNvSpPr>
          <p:nvPr/>
        </p:nvSpPr>
        <p:spPr bwMode="auto">
          <a:xfrm>
            <a:off x="914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0" name="Text Box 10"/>
          <p:cNvSpPr txBox="1">
            <a:spLocks noChangeArrowheads="1"/>
          </p:cNvSpPr>
          <p:nvPr/>
        </p:nvSpPr>
        <p:spPr bwMode="auto">
          <a:xfrm>
            <a:off x="12192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1" name="Text Box 13"/>
          <p:cNvSpPr txBox="1">
            <a:spLocks noChangeArrowheads="1"/>
          </p:cNvSpPr>
          <p:nvPr/>
        </p:nvSpPr>
        <p:spPr bwMode="auto">
          <a:xfrm>
            <a:off x="15240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2" name="Text Box 14"/>
          <p:cNvSpPr txBox="1">
            <a:spLocks noChangeArrowheads="1"/>
          </p:cNvSpPr>
          <p:nvPr/>
        </p:nvSpPr>
        <p:spPr bwMode="auto">
          <a:xfrm>
            <a:off x="19050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3" name="Text Box 15"/>
          <p:cNvSpPr txBox="1">
            <a:spLocks noChangeArrowheads="1"/>
          </p:cNvSpPr>
          <p:nvPr/>
        </p:nvSpPr>
        <p:spPr bwMode="auto">
          <a:xfrm>
            <a:off x="22098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4" name="Text Box 16"/>
          <p:cNvSpPr txBox="1">
            <a:spLocks noChangeArrowheads="1"/>
          </p:cNvSpPr>
          <p:nvPr/>
        </p:nvSpPr>
        <p:spPr bwMode="auto">
          <a:xfrm>
            <a:off x="2514600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1" name="Text Box 17"/>
          <p:cNvSpPr txBox="1">
            <a:spLocks noChangeArrowheads="1"/>
          </p:cNvSpPr>
          <p:nvPr/>
        </p:nvSpPr>
        <p:spPr bwMode="auto">
          <a:xfrm>
            <a:off x="28194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2" name="Text Box 6"/>
          <p:cNvSpPr txBox="1">
            <a:spLocks noChangeArrowheads="1"/>
          </p:cNvSpPr>
          <p:nvPr/>
        </p:nvSpPr>
        <p:spPr bwMode="auto">
          <a:xfrm>
            <a:off x="3200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3" name="Text Box 8"/>
          <p:cNvSpPr txBox="1">
            <a:spLocks noChangeArrowheads="1"/>
          </p:cNvSpPr>
          <p:nvPr/>
        </p:nvSpPr>
        <p:spPr bwMode="auto">
          <a:xfrm>
            <a:off x="35052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4" name="Text Box 10"/>
          <p:cNvSpPr txBox="1">
            <a:spLocks noChangeArrowheads="1"/>
          </p:cNvSpPr>
          <p:nvPr/>
        </p:nvSpPr>
        <p:spPr bwMode="auto">
          <a:xfrm>
            <a:off x="38100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5" name="Text Box 13"/>
          <p:cNvSpPr txBox="1">
            <a:spLocks noChangeArrowheads="1"/>
          </p:cNvSpPr>
          <p:nvPr/>
        </p:nvSpPr>
        <p:spPr bwMode="auto">
          <a:xfrm>
            <a:off x="41148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6" name="Text Box 14"/>
          <p:cNvSpPr txBox="1">
            <a:spLocks noChangeArrowheads="1"/>
          </p:cNvSpPr>
          <p:nvPr/>
        </p:nvSpPr>
        <p:spPr bwMode="auto">
          <a:xfrm>
            <a:off x="44958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7" name="Text Box 15"/>
          <p:cNvSpPr txBox="1">
            <a:spLocks noChangeArrowheads="1"/>
          </p:cNvSpPr>
          <p:nvPr/>
        </p:nvSpPr>
        <p:spPr bwMode="auto">
          <a:xfrm>
            <a:off x="48006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8" name="Text Box 16"/>
          <p:cNvSpPr txBox="1">
            <a:spLocks noChangeArrowheads="1"/>
          </p:cNvSpPr>
          <p:nvPr/>
        </p:nvSpPr>
        <p:spPr bwMode="auto">
          <a:xfrm>
            <a:off x="5154196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9" name="Text Box 17"/>
          <p:cNvSpPr txBox="1">
            <a:spLocks noChangeArrowheads="1"/>
          </p:cNvSpPr>
          <p:nvPr/>
        </p:nvSpPr>
        <p:spPr bwMode="auto">
          <a:xfrm>
            <a:off x="54864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0" name="Text Box 6"/>
          <p:cNvSpPr txBox="1">
            <a:spLocks noChangeArrowheads="1"/>
          </p:cNvSpPr>
          <p:nvPr/>
        </p:nvSpPr>
        <p:spPr bwMode="auto">
          <a:xfrm>
            <a:off x="5867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1" name="Text Box 8"/>
          <p:cNvSpPr txBox="1">
            <a:spLocks noChangeArrowheads="1"/>
          </p:cNvSpPr>
          <p:nvPr/>
        </p:nvSpPr>
        <p:spPr bwMode="auto">
          <a:xfrm>
            <a:off x="61722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2" name="Text Box 10"/>
          <p:cNvSpPr txBox="1">
            <a:spLocks noChangeArrowheads="1"/>
          </p:cNvSpPr>
          <p:nvPr/>
        </p:nvSpPr>
        <p:spPr bwMode="auto">
          <a:xfrm>
            <a:off x="6519446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3" name="Text Box 13"/>
          <p:cNvSpPr txBox="1">
            <a:spLocks noChangeArrowheads="1"/>
          </p:cNvSpPr>
          <p:nvPr/>
        </p:nvSpPr>
        <p:spPr bwMode="auto">
          <a:xfrm>
            <a:off x="6782173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4" name="Text Box 14"/>
          <p:cNvSpPr txBox="1">
            <a:spLocks noChangeArrowheads="1"/>
          </p:cNvSpPr>
          <p:nvPr/>
        </p:nvSpPr>
        <p:spPr bwMode="auto">
          <a:xfrm>
            <a:off x="7127558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5" name="Text Box 15"/>
          <p:cNvSpPr txBox="1">
            <a:spLocks noChangeArrowheads="1"/>
          </p:cNvSpPr>
          <p:nvPr/>
        </p:nvSpPr>
        <p:spPr bwMode="auto">
          <a:xfrm>
            <a:off x="7467973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6" name="Text Box 16"/>
          <p:cNvSpPr txBox="1">
            <a:spLocks noChangeArrowheads="1"/>
          </p:cNvSpPr>
          <p:nvPr/>
        </p:nvSpPr>
        <p:spPr bwMode="auto">
          <a:xfrm>
            <a:off x="7821196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7" name="Text Box 17"/>
          <p:cNvSpPr txBox="1">
            <a:spLocks noChangeArrowheads="1"/>
          </p:cNvSpPr>
          <p:nvPr/>
        </p:nvSpPr>
        <p:spPr bwMode="auto">
          <a:xfrm>
            <a:off x="8122433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ChangeArrowheads="1"/>
          </p:cNvSpPr>
          <p:nvPr/>
        </p:nvSpPr>
        <p:spPr bwMode="auto">
          <a:xfrm>
            <a:off x="609600" y="152400"/>
            <a:ext cx="1371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VES1200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51" name="Rectangle 3"/>
          <p:cNvSpPr>
            <a:spLocks noChangeArrowheads="1"/>
          </p:cNvSpPr>
          <p:nvPr/>
        </p:nvSpPr>
        <p:spPr bwMode="auto">
          <a:xfrm>
            <a:off x="33655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1400" dirty="0" err="1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 dirty="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52" name="Rectangle 4"/>
          <p:cNvSpPr>
            <a:spLocks noChangeArrowheads="1"/>
          </p:cNvSpPr>
          <p:nvPr/>
        </p:nvSpPr>
        <p:spPr bwMode="auto">
          <a:xfrm>
            <a:off x="845820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400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86" name="Rectangle 38"/>
          <p:cNvSpPr>
            <a:spLocks noChangeArrowheads="1"/>
          </p:cNvSpPr>
          <p:nvPr/>
        </p:nvSpPr>
        <p:spPr bwMode="auto">
          <a:xfrm>
            <a:off x="3352800" y="152400"/>
            <a:ext cx="9826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VES1201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87" name="Rectangle 39"/>
          <p:cNvSpPr>
            <a:spLocks noChangeArrowheads="1"/>
          </p:cNvSpPr>
          <p:nvPr/>
        </p:nvSpPr>
        <p:spPr bwMode="auto">
          <a:xfrm>
            <a:off x="5791200" y="152400"/>
            <a:ext cx="11350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VES120</a:t>
            </a:r>
            <a:endParaRPr lang="en-US" altLang="ja-JP" dirty="0">
              <a:solidFill>
                <a:schemeClr val="tx1"/>
              </a:solidFill>
            </a:endParaRPr>
          </a:p>
        </p:txBody>
      </p:sp>
      <p:pic>
        <p:nvPicPr>
          <p:cNvPr id="37" name="図 3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43000"/>
            <a:ext cx="8534400" cy="523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Text Box 6"/>
          <p:cNvSpPr txBox="1">
            <a:spLocks noChangeArrowheads="1"/>
          </p:cNvSpPr>
          <p:nvPr/>
        </p:nvSpPr>
        <p:spPr bwMode="auto">
          <a:xfrm>
            <a:off x="6096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39" name="Text Box 8"/>
          <p:cNvSpPr txBox="1">
            <a:spLocks noChangeArrowheads="1"/>
          </p:cNvSpPr>
          <p:nvPr/>
        </p:nvSpPr>
        <p:spPr bwMode="auto">
          <a:xfrm>
            <a:off x="914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0" name="Text Box 10"/>
          <p:cNvSpPr txBox="1">
            <a:spLocks noChangeArrowheads="1"/>
          </p:cNvSpPr>
          <p:nvPr/>
        </p:nvSpPr>
        <p:spPr bwMode="auto">
          <a:xfrm>
            <a:off x="12192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1" name="Text Box 13"/>
          <p:cNvSpPr txBox="1">
            <a:spLocks noChangeArrowheads="1"/>
          </p:cNvSpPr>
          <p:nvPr/>
        </p:nvSpPr>
        <p:spPr bwMode="auto">
          <a:xfrm>
            <a:off x="15240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2" name="Text Box 14"/>
          <p:cNvSpPr txBox="1">
            <a:spLocks noChangeArrowheads="1"/>
          </p:cNvSpPr>
          <p:nvPr/>
        </p:nvSpPr>
        <p:spPr bwMode="auto">
          <a:xfrm>
            <a:off x="19050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3" name="Text Box 15"/>
          <p:cNvSpPr txBox="1">
            <a:spLocks noChangeArrowheads="1"/>
          </p:cNvSpPr>
          <p:nvPr/>
        </p:nvSpPr>
        <p:spPr bwMode="auto">
          <a:xfrm>
            <a:off x="22098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4" name="Text Box 16"/>
          <p:cNvSpPr txBox="1">
            <a:spLocks noChangeArrowheads="1"/>
          </p:cNvSpPr>
          <p:nvPr/>
        </p:nvSpPr>
        <p:spPr bwMode="auto">
          <a:xfrm>
            <a:off x="2514600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1" name="Text Box 17"/>
          <p:cNvSpPr txBox="1">
            <a:spLocks noChangeArrowheads="1"/>
          </p:cNvSpPr>
          <p:nvPr/>
        </p:nvSpPr>
        <p:spPr bwMode="auto">
          <a:xfrm>
            <a:off x="28194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2" name="Text Box 6"/>
          <p:cNvSpPr txBox="1">
            <a:spLocks noChangeArrowheads="1"/>
          </p:cNvSpPr>
          <p:nvPr/>
        </p:nvSpPr>
        <p:spPr bwMode="auto">
          <a:xfrm>
            <a:off x="3200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3" name="Text Box 8"/>
          <p:cNvSpPr txBox="1">
            <a:spLocks noChangeArrowheads="1"/>
          </p:cNvSpPr>
          <p:nvPr/>
        </p:nvSpPr>
        <p:spPr bwMode="auto">
          <a:xfrm>
            <a:off x="35052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4" name="Text Box 10"/>
          <p:cNvSpPr txBox="1">
            <a:spLocks noChangeArrowheads="1"/>
          </p:cNvSpPr>
          <p:nvPr/>
        </p:nvSpPr>
        <p:spPr bwMode="auto">
          <a:xfrm>
            <a:off x="38100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5" name="Text Box 13"/>
          <p:cNvSpPr txBox="1">
            <a:spLocks noChangeArrowheads="1"/>
          </p:cNvSpPr>
          <p:nvPr/>
        </p:nvSpPr>
        <p:spPr bwMode="auto">
          <a:xfrm>
            <a:off x="41148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6" name="Text Box 14"/>
          <p:cNvSpPr txBox="1">
            <a:spLocks noChangeArrowheads="1"/>
          </p:cNvSpPr>
          <p:nvPr/>
        </p:nvSpPr>
        <p:spPr bwMode="auto">
          <a:xfrm>
            <a:off x="44958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7" name="Text Box 15"/>
          <p:cNvSpPr txBox="1">
            <a:spLocks noChangeArrowheads="1"/>
          </p:cNvSpPr>
          <p:nvPr/>
        </p:nvSpPr>
        <p:spPr bwMode="auto">
          <a:xfrm>
            <a:off x="48006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8" name="Text Box 16"/>
          <p:cNvSpPr txBox="1">
            <a:spLocks noChangeArrowheads="1"/>
          </p:cNvSpPr>
          <p:nvPr/>
        </p:nvSpPr>
        <p:spPr bwMode="auto">
          <a:xfrm>
            <a:off x="5154196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9" name="Text Box 17"/>
          <p:cNvSpPr txBox="1">
            <a:spLocks noChangeArrowheads="1"/>
          </p:cNvSpPr>
          <p:nvPr/>
        </p:nvSpPr>
        <p:spPr bwMode="auto">
          <a:xfrm>
            <a:off x="54864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0" name="Text Box 6"/>
          <p:cNvSpPr txBox="1">
            <a:spLocks noChangeArrowheads="1"/>
          </p:cNvSpPr>
          <p:nvPr/>
        </p:nvSpPr>
        <p:spPr bwMode="auto">
          <a:xfrm>
            <a:off x="5867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1" name="Text Box 8"/>
          <p:cNvSpPr txBox="1">
            <a:spLocks noChangeArrowheads="1"/>
          </p:cNvSpPr>
          <p:nvPr/>
        </p:nvSpPr>
        <p:spPr bwMode="auto">
          <a:xfrm>
            <a:off x="61722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2" name="Text Box 10"/>
          <p:cNvSpPr txBox="1">
            <a:spLocks noChangeArrowheads="1"/>
          </p:cNvSpPr>
          <p:nvPr/>
        </p:nvSpPr>
        <p:spPr bwMode="auto">
          <a:xfrm>
            <a:off x="6519446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3" name="Text Box 13"/>
          <p:cNvSpPr txBox="1">
            <a:spLocks noChangeArrowheads="1"/>
          </p:cNvSpPr>
          <p:nvPr/>
        </p:nvSpPr>
        <p:spPr bwMode="auto">
          <a:xfrm>
            <a:off x="6782173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4" name="Text Box 14"/>
          <p:cNvSpPr txBox="1">
            <a:spLocks noChangeArrowheads="1"/>
          </p:cNvSpPr>
          <p:nvPr/>
        </p:nvSpPr>
        <p:spPr bwMode="auto">
          <a:xfrm>
            <a:off x="7127558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5" name="Text Box 15"/>
          <p:cNvSpPr txBox="1">
            <a:spLocks noChangeArrowheads="1"/>
          </p:cNvSpPr>
          <p:nvPr/>
        </p:nvSpPr>
        <p:spPr bwMode="auto">
          <a:xfrm>
            <a:off x="7467973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6" name="Text Box 16"/>
          <p:cNvSpPr txBox="1">
            <a:spLocks noChangeArrowheads="1"/>
          </p:cNvSpPr>
          <p:nvPr/>
        </p:nvSpPr>
        <p:spPr bwMode="auto">
          <a:xfrm>
            <a:off x="7821196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7" name="Text Box 17"/>
          <p:cNvSpPr txBox="1">
            <a:spLocks noChangeArrowheads="1"/>
          </p:cNvSpPr>
          <p:nvPr/>
        </p:nvSpPr>
        <p:spPr bwMode="auto">
          <a:xfrm>
            <a:off x="8122433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ChangeArrowheads="1"/>
          </p:cNvSpPr>
          <p:nvPr/>
        </p:nvSpPr>
        <p:spPr bwMode="auto">
          <a:xfrm>
            <a:off x="609600" y="152400"/>
            <a:ext cx="1371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VES1203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51" name="Rectangle 3"/>
          <p:cNvSpPr>
            <a:spLocks noChangeArrowheads="1"/>
          </p:cNvSpPr>
          <p:nvPr/>
        </p:nvSpPr>
        <p:spPr bwMode="auto">
          <a:xfrm>
            <a:off x="33655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1400" dirty="0" err="1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 dirty="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52" name="Rectangle 4"/>
          <p:cNvSpPr>
            <a:spLocks noChangeArrowheads="1"/>
          </p:cNvSpPr>
          <p:nvPr/>
        </p:nvSpPr>
        <p:spPr bwMode="auto">
          <a:xfrm>
            <a:off x="845820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400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86" name="Rectangle 38"/>
          <p:cNvSpPr>
            <a:spLocks noChangeArrowheads="1"/>
          </p:cNvSpPr>
          <p:nvPr/>
        </p:nvSpPr>
        <p:spPr bwMode="auto">
          <a:xfrm>
            <a:off x="3352800" y="152400"/>
            <a:ext cx="9826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VES1204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87" name="Rectangle 39"/>
          <p:cNvSpPr>
            <a:spLocks noChangeArrowheads="1"/>
          </p:cNvSpPr>
          <p:nvPr/>
        </p:nvSpPr>
        <p:spPr bwMode="auto">
          <a:xfrm>
            <a:off x="5791200" y="152400"/>
            <a:ext cx="11350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VES1205</a:t>
            </a:r>
            <a:endParaRPr lang="en-US" altLang="ja-JP" dirty="0">
              <a:solidFill>
                <a:schemeClr val="tx1"/>
              </a:solidFill>
            </a:endParaRPr>
          </a:p>
        </p:txBody>
      </p:sp>
      <p:pic>
        <p:nvPicPr>
          <p:cNvPr id="37" name="図 3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43000"/>
            <a:ext cx="8534400" cy="531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Text Box 6"/>
          <p:cNvSpPr txBox="1">
            <a:spLocks noChangeArrowheads="1"/>
          </p:cNvSpPr>
          <p:nvPr/>
        </p:nvSpPr>
        <p:spPr bwMode="auto">
          <a:xfrm>
            <a:off x="6096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39" name="Text Box 8"/>
          <p:cNvSpPr txBox="1">
            <a:spLocks noChangeArrowheads="1"/>
          </p:cNvSpPr>
          <p:nvPr/>
        </p:nvSpPr>
        <p:spPr bwMode="auto">
          <a:xfrm>
            <a:off x="914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0" name="Text Box 10"/>
          <p:cNvSpPr txBox="1">
            <a:spLocks noChangeArrowheads="1"/>
          </p:cNvSpPr>
          <p:nvPr/>
        </p:nvSpPr>
        <p:spPr bwMode="auto">
          <a:xfrm>
            <a:off x="12192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1" name="Text Box 13"/>
          <p:cNvSpPr txBox="1">
            <a:spLocks noChangeArrowheads="1"/>
          </p:cNvSpPr>
          <p:nvPr/>
        </p:nvSpPr>
        <p:spPr bwMode="auto">
          <a:xfrm>
            <a:off x="15240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2" name="Text Box 14"/>
          <p:cNvSpPr txBox="1">
            <a:spLocks noChangeArrowheads="1"/>
          </p:cNvSpPr>
          <p:nvPr/>
        </p:nvSpPr>
        <p:spPr bwMode="auto">
          <a:xfrm>
            <a:off x="19050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3" name="Text Box 15"/>
          <p:cNvSpPr txBox="1">
            <a:spLocks noChangeArrowheads="1"/>
          </p:cNvSpPr>
          <p:nvPr/>
        </p:nvSpPr>
        <p:spPr bwMode="auto">
          <a:xfrm>
            <a:off x="22098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4" name="Text Box 16"/>
          <p:cNvSpPr txBox="1">
            <a:spLocks noChangeArrowheads="1"/>
          </p:cNvSpPr>
          <p:nvPr/>
        </p:nvSpPr>
        <p:spPr bwMode="auto">
          <a:xfrm>
            <a:off x="2514600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1" name="Text Box 17"/>
          <p:cNvSpPr txBox="1">
            <a:spLocks noChangeArrowheads="1"/>
          </p:cNvSpPr>
          <p:nvPr/>
        </p:nvSpPr>
        <p:spPr bwMode="auto">
          <a:xfrm>
            <a:off x="28194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2" name="Text Box 6"/>
          <p:cNvSpPr txBox="1">
            <a:spLocks noChangeArrowheads="1"/>
          </p:cNvSpPr>
          <p:nvPr/>
        </p:nvSpPr>
        <p:spPr bwMode="auto">
          <a:xfrm>
            <a:off x="3200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3" name="Text Box 8"/>
          <p:cNvSpPr txBox="1">
            <a:spLocks noChangeArrowheads="1"/>
          </p:cNvSpPr>
          <p:nvPr/>
        </p:nvSpPr>
        <p:spPr bwMode="auto">
          <a:xfrm>
            <a:off x="35052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4" name="Text Box 10"/>
          <p:cNvSpPr txBox="1">
            <a:spLocks noChangeArrowheads="1"/>
          </p:cNvSpPr>
          <p:nvPr/>
        </p:nvSpPr>
        <p:spPr bwMode="auto">
          <a:xfrm>
            <a:off x="38100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5" name="Text Box 13"/>
          <p:cNvSpPr txBox="1">
            <a:spLocks noChangeArrowheads="1"/>
          </p:cNvSpPr>
          <p:nvPr/>
        </p:nvSpPr>
        <p:spPr bwMode="auto">
          <a:xfrm>
            <a:off x="41148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6" name="Text Box 14"/>
          <p:cNvSpPr txBox="1">
            <a:spLocks noChangeArrowheads="1"/>
          </p:cNvSpPr>
          <p:nvPr/>
        </p:nvSpPr>
        <p:spPr bwMode="auto">
          <a:xfrm>
            <a:off x="44958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7" name="Text Box 15"/>
          <p:cNvSpPr txBox="1">
            <a:spLocks noChangeArrowheads="1"/>
          </p:cNvSpPr>
          <p:nvPr/>
        </p:nvSpPr>
        <p:spPr bwMode="auto">
          <a:xfrm>
            <a:off x="48006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8" name="Text Box 16"/>
          <p:cNvSpPr txBox="1">
            <a:spLocks noChangeArrowheads="1"/>
          </p:cNvSpPr>
          <p:nvPr/>
        </p:nvSpPr>
        <p:spPr bwMode="auto">
          <a:xfrm>
            <a:off x="5154196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9" name="Text Box 17"/>
          <p:cNvSpPr txBox="1">
            <a:spLocks noChangeArrowheads="1"/>
          </p:cNvSpPr>
          <p:nvPr/>
        </p:nvSpPr>
        <p:spPr bwMode="auto">
          <a:xfrm>
            <a:off x="54864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0" name="Text Box 6"/>
          <p:cNvSpPr txBox="1">
            <a:spLocks noChangeArrowheads="1"/>
          </p:cNvSpPr>
          <p:nvPr/>
        </p:nvSpPr>
        <p:spPr bwMode="auto">
          <a:xfrm>
            <a:off x="5867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1" name="Text Box 8"/>
          <p:cNvSpPr txBox="1">
            <a:spLocks noChangeArrowheads="1"/>
          </p:cNvSpPr>
          <p:nvPr/>
        </p:nvSpPr>
        <p:spPr bwMode="auto">
          <a:xfrm>
            <a:off x="61722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2" name="Text Box 10"/>
          <p:cNvSpPr txBox="1">
            <a:spLocks noChangeArrowheads="1"/>
          </p:cNvSpPr>
          <p:nvPr/>
        </p:nvSpPr>
        <p:spPr bwMode="auto">
          <a:xfrm>
            <a:off x="6519446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3" name="Text Box 13"/>
          <p:cNvSpPr txBox="1">
            <a:spLocks noChangeArrowheads="1"/>
          </p:cNvSpPr>
          <p:nvPr/>
        </p:nvSpPr>
        <p:spPr bwMode="auto">
          <a:xfrm>
            <a:off x="6782173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4" name="Text Box 14"/>
          <p:cNvSpPr txBox="1">
            <a:spLocks noChangeArrowheads="1"/>
          </p:cNvSpPr>
          <p:nvPr/>
        </p:nvSpPr>
        <p:spPr bwMode="auto">
          <a:xfrm>
            <a:off x="7127558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5" name="Text Box 15"/>
          <p:cNvSpPr txBox="1">
            <a:spLocks noChangeArrowheads="1"/>
          </p:cNvSpPr>
          <p:nvPr/>
        </p:nvSpPr>
        <p:spPr bwMode="auto">
          <a:xfrm>
            <a:off x="7467973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6" name="Text Box 16"/>
          <p:cNvSpPr txBox="1">
            <a:spLocks noChangeArrowheads="1"/>
          </p:cNvSpPr>
          <p:nvPr/>
        </p:nvSpPr>
        <p:spPr bwMode="auto">
          <a:xfrm>
            <a:off x="7821196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7" name="Text Box 17"/>
          <p:cNvSpPr txBox="1">
            <a:spLocks noChangeArrowheads="1"/>
          </p:cNvSpPr>
          <p:nvPr/>
        </p:nvSpPr>
        <p:spPr bwMode="auto">
          <a:xfrm>
            <a:off x="8122433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ChangeArrowheads="1"/>
          </p:cNvSpPr>
          <p:nvPr/>
        </p:nvSpPr>
        <p:spPr bwMode="auto">
          <a:xfrm>
            <a:off x="609600" y="152400"/>
            <a:ext cx="1371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VES1206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51" name="Rectangle 3"/>
          <p:cNvSpPr>
            <a:spLocks noChangeArrowheads="1"/>
          </p:cNvSpPr>
          <p:nvPr/>
        </p:nvSpPr>
        <p:spPr bwMode="auto">
          <a:xfrm>
            <a:off x="33655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1400" dirty="0" err="1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 dirty="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52" name="Rectangle 4"/>
          <p:cNvSpPr>
            <a:spLocks noChangeArrowheads="1"/>
          </p:cNvSpPr>
          <p:nvPr/>
        </p:nvSpPr>
        <p:spPr bwMode="auto">
          <a:xfrm>
            <a:off x="845820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400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57" name="Rectangle 9"/>
          <p:cNvSpPr>
            <a:spLocks noChangeArrowheads="1"/>
          </p:cNvSpPr>
          <p:nvPr/>
        </p:nvSpPr>
        <p:spPr bwMode="auto">
          <a:xfrm>
            <a:off x="2413000" y="1354138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59" name="Rectangle 11"/>
          <p:cNvSpPr>
            <a:spLocks noChangeArrowheads="1"/>
          </p:cNvSpPr>
          <p:nvPr/>
        </p:nvSpPr>
        <p:spPr bwMode="auto">
          <a:xfrm>
            <a:off x="3352800" y="1295400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76" name="Rectangle 28"/>
          <p:cNvSpPr>
            <a:spLocks noChangeArrowheads="1"/>
          </p:cNvSpPr>
          <p:nvPr/>
        </p:nvSpPr>
        <p:spPr bwMode="auto">
          <a:xfrm>
            <a:off x="6019800" y="1311275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86" name="Rectangle 38"/>
          <p:cNvSpPr>
            <a:spLocks noChangeArrowheads="1"/>
          </p:cNvSpPr>
          <p:nvPr/>
        </p:nvSpPr>
        <p:spPr bwMode="auto">
          <a:xfrm>
            <a:off x="3352800" y="152400"/>
            <a:ext cx="9826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VES1207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87" name="Rectangle 39"/>
          <p:cNvSpPr>
            <a:spLocks noChangeArrowheads="1"/>
          </p:cNvSpPr>
          <p:nvPr/>
        </p:nvSpPr>
        <p:spPr bwMode="auto">
          <a:xfrm>
            <a:off x="5791200" y="152400"/>
            <a:ext cx="11350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VES1207</a:t>
            </a:r>
            <a:endParaRPr lang="en-US" altLang="ja-JP" dirty="0">
              <a:solidFill>
                <a:schemeClr val="tx1"/>
              </a:solidFill>
            </a:endParaRPr>
          </a:p>
        </p:txBody>
      </p:sp>
      <p:pic>
        <p:nvPicPr>
          <p:cNvPr id="37" name="図 3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43000"/>
            <a:ext cx="8686800" cy="530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Text Box 6"/>
          <p:cNvSpPr txBox="1">
            <a:spLocks noChangeArrowheads="1"/>
          </p:cNvSpPr>
          <p:nvPr/>
        </p:nvSpPr>
        <p:spPr bwMode="auto">
          <a:xfrm>
            <a:off x="6096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39" name="Text Box 8"/>
          <p:cNvSpPr txBox="1">
            <a:spLocks noChangeArrowheads="1"/>
          </p:cNvSpPr>
          <p:nvPr/>
        </p:nvSpPr>
        <p:spPr bwMode="auto">
          <a:xfrm>
            <a:off x="914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0" name="Text Box 10"/>
          <p:cNvSpPr txBox="1">
            <a:spLocks noChangeArrowheads="1"/>
          </p:cNvSpPr>
          <p:nvPr/>
        </p:nvSpPr>
        <p:spPr bwMode="auto">
          <a:xfrm>
            <a:off x="12192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1" name="Text Box 13"/>
          <p:cNvSpPr txBox="1">
            <a:spLocks noChangeArrowheads="1"/>
          </p:cNvSpPr>
          <p:nvPr/>
        </p:nvSpPr>
        <p:spPr bwMode="auto">
          <a:xfrm>
            <a:off x="15240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2" name="Text Box 14"/>
          <p:cNvSpPr txBox="1">
            <a:spLocks noChangeArrowheads="1"/>
          </p:cNvSpPr>
          <p:nvPr/>
        </p:nvSpPr>
        <p:spPr bwMode="auto">
          <a:xfrm>
            <a:off x="19050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3" name="Text Box 15"/>
          <p:cNvSpPr txBox="1">
            <a:spLocks noChangeArrowheads="1"/>
          </p:cNvSpPr>
          <p:nvPr/>
        </p:nvSpPr>
        <p:spPr bwMode="auto">
          <a:xfrm>
            <a:off x="22098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4" name="Text Box 16"/>
          <p:cNvSpPr txBox="1">
            <a:spLocks noChangeArrowheads="1"/>
          </p:cNvSpPr>
          <p:nvPr/>
        </p:nvSpPr>
        <p:spPr bwMode="auto">
          <a:xfrm>
            <a:off x="2514600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1" name="Text Box 17"/>
          <p:cNvSpPr txBox="1">
            <a:spLocks noChangeArrowheads="1"/>
          </p:cNvSpPr>
          <p:nvPr/>
        </p:nvSpPr>
        <p:spPr bwMode="auto">
          <a:xfrm>
            <a:off x="28194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2" name="Text Box 6"/>
          <p:cNvSpPr txBox="1">
            <a:spLocks noChangeArrowheads="1"/>
          </p:cNvSpPr>
          <p:nvPr/>
        </p:nvSpPr>
        <p:spPr bwMode="auto">
          <a:xfrm>
            <a:off x="3200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3" name="Text Box 8"/>
          <p:cNvSpPr txBox="1">
            <a:spLocks noChangeArrowheads="1"/>
          </p:cNvSpPr>
          <p:nvPr/>
        </p:nvSpPr>
        <p:spPr bwMode="auto">
          <a:xfrm>
            <a:off x="35052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4" name="Text Box 10"/>
          <p:cNvSpPr txBox="1">
            <a:spLocks noChangeArrowheads="1"/>
          </p:cNvSpPr>
          <p:nvPr/>
        </p:nvSpPr>
        <p:spPr bwMode="auto">
          <a:xfrm>
            <a:off x="38100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5" name="Text Box 13"/>
          <p:cNvSpPr txBox="1">
            <a:spLocks noChangeArrowheads="1"/>
          </p:cNvSpPr>
          <p:nvPr/>
        </p:nvSpPr>
        <p:spPr bwMode="auto">
          <a:xfrm>
            <a:off x="41148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6" name="Text Box 14"/>
          <p:cNvSpPr txBox="1">
            <a:spLocks noChangeArrowheads="1"/>
          </p:cNvSpPr>
          <p:nvPr/>
        </p:nvSpPr>
        <p:spPr bwMode="auto">
          <a:xfrm>
            <a:off x="44958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7" name="Text Box 15"/>
          <p:cNvSpPr txBox="1">
            <a:spLocks noChangeArrowheads="1"/>
          </p:cNvSpPr>
          <p:nvPr/>
        </p:nvSpPr>
        <p:spPr bwMode="auto">
          <a:xfrm>
            <a:off x="48006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8" name="Text Box 16"/>
          <p:cNvSpPr txBox="1">
            <a:spLocks noChangeArrowheads="1"/>
          </p:cNvSpPr>
          <p:nvPr/>
        </p:nvSpPr>
        <p:spPr bwMode="auto">
          <a:xfrm>
            <a:off x="5154196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9" name="Text Box 17"/>
          <p:cNvSpPr txBox="1">
            <a:spLocks noChangeArrowheads="1"/>
          </p:cNvSpPr>
          <p:nvPr/>
        </p:nvSpPr>
        <p:spPr bwMode="auto">
          <a:xfrm>
            <a:off x="54864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0" name="Text Box 6"/>
          <p:cNvSpPr txBox="1">
            <a:spLocks noChangeArrowheads="1"/>
          </p:cNvSpPr>
          <p:nvPr/>
        </p:nvSpPr>
        <p:spPr bwMode="auto">
          <a:xfrm>
            <a:off x="5867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1" name="Text Box 8"/>
          <p:cNvSpPr txBox="1">
            <a:spLocks noChangeArrowheads="1"/>
          </p:cNvSpPr>
          <p:nvPr/>
        </p:nvSpPr>
        <p:spPr bwMode="auto">
          <a:xfrm>
            <a:off x="61722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2" name="Text Box 10"/>
          <p:cNvSpPr txBox="1">
            <a:spLocks noChangeArrowheads="1"/>
          </p:cNvSpPr>
          <p:nvPr/>
        </p:nvSpPr>
        <p:spPr bwMode="auto">
          <a:xfrm>
            <a:off x="6519446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3" name="Text Box 13"/>
          <p:cNvSpPr txBox="1">
            <a:spLocks noChangeArrowheads="1"/>
          </p:cNvSpPr>
          <p:nvPr/>
        </p:nvSpPr>
        <p:spPr bwMode="auto">
          <a:xfrm>
            <a:off x="6782173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4" name="Text Box 14"/>
          <p:cNvSpPr txBox="1">
            <a:spLocks noChangeArrowheads="1"/>
          </p:cNvSpPr>
          <p:nvPr/>
        </p:nvSpPr>
        <p:spPr bwMode="auto">
          <a:xfrm>
            <a:off x="7127558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5" name="Text Box 15"/>
          <p:cNvSpPr txBox="1">
            <a:spLocks noChangeArrowheads="1"/>
          </p:cNvSpPr>
          <p:nvPr/>
        </p:nvSpPr>
        <p:spPr bwMode="auto">
          <a:xfrm>
            <a:off x="7467973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6" name="Text Box 16"/>
          <p:cNvSpPr txBox="1">
            <a:spLocks noChangeArrowheads="1"/>
          </p:cNvSpPr>
          <p:nvPr/>
        </p:nvSpPr>
        <p:spPr bwMode="auto">
          <a:xfrm>
            <a:off x="7821196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7" name="Text Box 17"/>
          <p:cNvSpPr txBox="1">
            <a:spLocks noChangeArrowheads="1"/>
          </p:cNvSpPr>
          <p:nvPr/>
        </p:nvSpPr>
        <p:spPr bwMode="auto">
          <a:xfrm>
            <a:off x="8122433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ChangeArrowheads="1"/>
          </p:cNvSpPr>
          <p:nvPr/>
        </p:nvSpPr>
        <p:spPr bwMode="auto">
          <a:xfrm>
            <a:off x="609600" y="152400"/>
            <a:ext cx="1371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VES1209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51" name="Rectangle 3"/>
          <p:cNvSpPr>
            <a:spLocks noChangeArrowheads="1"/>
          </p:cNvSpPr>
          <p:nvPr/>
        </p:nvSpPr>
        <p:spPr bwMode="auto">
          <a:xfrm>
            <a:off x="33655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1400" dirty="0" err="1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 dirty="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52" name="Rectangle 4"/>
          <p:cNvSpPr>
            <a:spLocks noChangeArrowheads="1"/>
          </p:cNvSpPr>
          <p:nvPr/>
        </p:nvSpPr>
        <p:spPr bwMode="auto">
          <a:xfrm>
            <a:off x="845820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400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86" name="Rectangle 38"/>
          <p:cNvSpPr>
            <a:spLocks noChangeArrowheads="1"/>
          </p:cNvSpPr>
          <p:nvPr/>
        </p:nvSpPr>
        <p:spPr bwMode="auto">
          <a:xfrm>
            <a:off x="3352800" y="152400"/>
            <a:ext cx="9826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VES1210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87" name="Rectangle 39"/>
          <p:cNvSpPr>
            <a:spLocks noChangeArrowheads="1"/>
          </p:cNvSpPr>
          <p:nvPr/>
        </p:nvSpPr>
        <p:spPr bwMode="auto">
          <a:xfrm>
            <a:off x="5791200" y="152400"/>
            <a:ext cx="11350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VES1211</a:t>
            </a:r>
            <a:endParaRPr lang="en-US" altLang="ja-JP" dirty="0">
              <a:solidFill>
                <a:schemeClr val="tx1"/>
              </a:solidFill>
            </a:endParaRPr>
          </a:p>
        </p:txBody>
      </p:sp>
      <p:pic>
        <p:nvPicPr>
          <p:cNvPr id="37" name="図 3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43000"/>
            <a:ext cx="8610600" cy="526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Text Box 6"/>
          <p:cNvSpPr txBox="1">
            <a:spLocks noChangeArrowheads="1"/>
          </p:cNvSpPr>
          <p:nvPr/>
        </p:nvSpPr>
        <p:spPr bwMode="auto">
          <a:xfrm>
            <a:off x="6096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39" name="Text Box 8"/>
          <p:cNvSpPr txBox="1">
            <a:spLocks noChangeArrowheads="1"/>
          </p:cNvSpPr>
          <p:nvPr/>
        </p:nvSpPr>
        <p:spPr bwMode="auto">
          <a:xfrm>
            <a:off x="914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0" name="Text Box 10"/>
          <p:cNvSpPr txBox="1">
            <a:spLocks noChangeArrowheads="1"/>
          </p:cNvSpPr>
          <p:nvPr/>
        </p:nvSpPr>
        <p:spPr bwMode="auto">
          <a:xfrm>
            <a:off x="12192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1" name="Text Box 13"/>
          <p:cNvSpPr txBox="1">
            <a:spLocks noChangeArrowheads="1"/>
          </p:cNvSpPr>
          <p:nvPr/>
        </p:nvSpPr>
        <p:spPr bwMode="auto">
          <a:xfrm>
            <a:off x="15240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2" name="Text Box 14"/>
          <p:cNvSpPr txBox="1">
            <a:spLocks noChangeArrowheads="1"/>
          </p:cNvSpPr>
          <p:nvPr/>
        </p:nvSpPr>
        <p:spPr bwMode="auto">
          <a:xfrm>
            <a:off x="19050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3" name="Text Box 15"/>
          <p:cNvSpPr txBox="1">
            <a:spLocks noChangeArrowheads="1"/>
          </p:cNvSpPr>
          <p:nvPr/>
        </p:nvSpPr>
        <p:spPr bwMode="auto">
          <a:xfrm>
            <a:off x="22098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4" name="Text Box 16"/>
          <p:cNvSpPr txBox="1">
            <a:spLocks noChangeArrowheads="1"/>
          </p:cNvSpPr>
          <p:nvPr/>
        </p:nvSpPr>
        <p:spPr bwMode="auto">
          <a:xfrm>
            <a:off x="2514600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1" name="Text Box 17"/>
          <p:cNvSpPr txBox="1">
            <a:spLocks noChangeArrowheads="1"/>
          </p:cNvSpPr>
          <p:nvPr/>
        </p:nvSpPr>
        <p:spPr bwMode="auto">
          <a:xfrm>
            <a:off x="28194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2" name="Text Box 6"/>
          <p:cNvSpPr txBox="1">
            <a:spLocks noChangeArrowheads="1"/>
          </p:cNvSpPr>
          <p:nvPr/>
        </p:nvSpPr>
        <p:spPr bwMode="auto">
          <a:xfrm>
            <a:off x="3200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3" name="Text Box 8"/>
          <p:cNvSpPr txBox="1">
            <a:spLocks noChangeArrowheads="1"/>
          </p:cNvSpPr>
          <p:nvPr/>
        </p:nvSpPr>
        <p:spPr bwMode="auto">
          <a:xfrm>
            <a:off x="35052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4" name="Text Box 10"/>
          <p:cNvSpPr txBox="1">
            <a:spLocks noChangeArrowheads="1"/>
          </p:cNvSpPr>
          <p:nvPr/>
        </p:nvSpPr>
        <p:spPr bwMode="auto">
          <a:xfrm>
            <a:off x="38100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5" name="Text Box 13"/>
          <p:cNvSpPr txBox="1">
            <a:spLocks noChangeArrowheads="1"/>
          </p:cNvSpPr>
          <p:nvPr/>
        </p:nvSpPr>
        <p:spPr bwMode="auto">
          <a:xfrm>
            <a:off x="41148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6" name="Text Box 14"/>
          <p:cNvSpPr txBox="1">
            <a:spLocks noChangeArrowheads="1"/>
          </p:cNvSpPr>
          <p:nvPr/>
        </p:nvSpPr>
        <p:spPr bwMode="auto">
          <a:xfrm>
            <a:off x="44958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7" name="Text Box 15"/>
          <p:cNvSpPr txBox="1">
            <a:spLocks noChangeArrowheads="1"/>
          </p:cNvSpPr>
          <p:nvPr/>
        </p:nvSpPr>
        <p:spPr bwMode="auto">
          <a:xfrm>
            <a:off x="48006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8" name="Text Box 16"/>
          <p:cNvSpPr txBox="1">
            <a:spLocks noChangeArrowheads="1"/>
          </p:cNvSpPr>
          <p:nvPr/>
        </p:nvSpPr>
        <p:spPr bwMode="auto">
          <a:xfrm>
            <a:off x="5154196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9" name="Text Box 17"/>
          <p:cNvSpPr txBox="1">
            <a:spLocks noChangeArrowheads="1"/>
          </p:cNvSpPr>
          <p:nvPr/>
        </p:nvSpPr>
        <p:spPr bwMode="auto">
          <a:xfrm>
            <a:off x="54864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0" name="Text Box 6"/>
          <p:cNvSpPr txBox="1">
            <a:spLocks noChangeArrowheads="1"/>
          </p:cNvSpPr>
          <p:nvPr/>
        </p:nvSpPr>
        <p:spPr bwMode="auto">
          <a:xfrm>
            <a:off x="5867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1" name="Text Box 8"/>
          <p:cNvSpPr txBox="1">
            <a:spLocks noChangeArrowheads="1"/>
          </p:cNvSpPr>
          <p:nvPr/>
        </p:nvSpPr>
        <p:spPr bwMode="auto">
          <a:xfrm>
            <a:off x="61722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2" name="Text Box 10"/>
          <p:cNvSpPr txBox="1">
            <a:spLocks noChangeArrowheads="1"/>
          </p:cNvSpPr>
          <p:nvPr/>
        </p:nvSpPr>
        <p:spPr bwMode="auto">
          <a:xfrm>
            <a:off x="6519446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3" name="Text Box 13"/>
          <p:cNvSpPr txBox="1">
            <a:spLocks noChangeArrowheads="1"/>
          </p:cNvSpPr>
          <p:nvPr/>
        </p:nvSpPr>
        <p:spPr bwMode="auto">
          <a:xfrm>
            <a:off x="6782173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4" name="Text Box 14"/>
          <p:cNvSpPr txBox="1">
            <a:spLocks noChangeArrowheads="1"/>
          </p:cNvSpPr>
          <p:nvPr/>
        </p:nvSpPr>
        <p:spPr bwMode="auto">
          <a:xfrm>
            <a:off x="7127558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5" name="Text Box 15"/>
          <p:cNvSpPr txBox="1">
            <a:spLocks noChangeArrowheads="1"/>
          </p:cNvSpPr>
          <p:nvPr/>
        </p:nvSpPr>
        <p:spPr bwMode="auto">
          <a:xfrm>
            <a:off x="7467973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6" name="Text Box 16"/>
          <p:cNvSpPr txBox="1">
            <a:spLocks noChangeArrowheads="1"/>
          </p:cNvSpPr>
          <p:nvPr/>
        </p:nvSpPr>
        <p:spPr bwMode="auto">
          <a:xfrm>
            <a:off x="7821196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7" name="Text Box 17"/>
          <p:cNvSpPr txBox="1">
            <a:spLocks noChangeArrowheads="1"/>
          </p:cNvSpPr>
          <p:nvPr/>
        </p:nvSpPr>
        <p:spPr bwMode="auto">
          <a:xfrm>
            <a:off x="8122433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テーマ">
      <a:majorFont>
        <a:latin typeface="Times New Roman"/>
        <a:ea typeface="Osaka"/>
        <a:cs typeface="Osaka"/>
      </a:majorFont>
      <a:minorFont>
        <a:latin typeface="Times New Roman"/>
        <a:ea typeface="Osaka"/>
        <a:cs typeface="Osak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Office テーマ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テーマ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テーマ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テーマ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テーマ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テーマ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テーマ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480</Words>
  <Application>Microsoft Macintosh PowerPoint</Application>
  <PresentationFormat>画面に合わせる (4:3)</PresentationFormat>
  <Paragraphs>480</Paragraphs>
  <Slides>16</Slides>
  <Notes>16</Notes>
  <HiddenSlides>0</HiddenSlides>
  <MMClips>0</MMClips>
  <ScaleCrop>false</ScaleCrop>
  <HeadingPairs>
    <vt:vector size="4" baseType="variant">
      <vt:variant>
        <vt:lpstr>デザイン テンプレート</vt:lpstr>
      </vt:variant>
      <vt:variant>
        <vt:i4>1</vt:i4>
      </vt:variant>
      <vt:variant>
        <vt:lpstr>スライド タイトル</vt:lpstr>
      </vt:variant>
      <vt:variant>
        <vt:i4>16</vt:i4>
      </vt:variant>
    </vt:vector>
  </HeadingPairs>
  <TitlesOfParts>
    <vt:vector size="17" baseType="lpstr">
      <vt:lpstr>Office テーマ</vt:lpstr>
      <vt:lpstr>スライド 1</vt:lpstr>
      <vt:lpstr>スライド 2</vt:lpstr>
      <vt:lpstr>スライド 3</vt:lpstr>
      <vt:lpstr>スライド 4</vt:lpstr>
      <vt:lpstr>スライド 5</vt:lpstr>
      <vt:lpstr>スライド 6</vt:lpstr>
      <vt:lpstr>スライド 7</vt:lpstr>
      <vt:lpstr>スライド 8</vt:lpstr>
      <vt:lpstr>スライド 9</vt:lpstr>
      <vt:lpstr>スライド 10</vt:lpstr>
      <vt:lpstr>スライド 11</vt:lpstr>
      <vt:lpstr>スライド 12</vt:lpstr>
      <vt:lpstr>スライド 13</vt:lpstr>
      <vt:lpstr>スライド 14</vt:lpstr>
      <vt:lpstr>スライド 15</vt:lpstr>
      <vt:lpstr>スライド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笹本 茂美</dc:creator>
  <cp:lastModifiedBy>小牧 明子</cp:lastModifiedBy>
  <cp:revision>24</cp:revision>
  <cp:lastPrinted>1601-01-01T00:00:00Z</cp:lastPrinted>
  <dcterms:created xsi:type="dcterms:W3CDTF">2013-09-09T05:47:47Z</dcterms:created>
  <dcterms:modified xsi:type="dcterms:W3CDTF">2013-09-09T05:48:05Z</dcterms:modified>
</cp:coreProperties>
</file>