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46063D-AEF4-5841-93D7-AAEB4AF892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111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75659-A8F1-C744-AC6C-FE50989896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47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EE8A-5750-0A48-9B10-0838E87B66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647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D5905-59A1-E44C-B774-BFD3FD2D33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256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D4991-B8D9-E648-94FE-CAD1188467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19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5CCA1-6DDC-0149-8183-6AB8615DEE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84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CF937-C340-9F47-B8ED-D5003EA409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471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AB1E5-30C3-EF4E-90C5-C6ADD310586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964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7938C-BB7F-2444-9A44-DFCDAA1DE2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731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39D32-77CE-9942-99EA-5D3F0F9F2F3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265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1CA1C-C9FA-B849-A5DD-FE8EEC03ADA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831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D37E4-2212-DA4A-A22C-B67BBAF5EBA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730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FF974-DACE-CB45-9D9A-A66BBE6030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69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EE7A11-70D4-AA4F-B702-24D56BE891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VES1233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VES1234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VES1235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VES1269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VES1279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VES1280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VES1236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VES1237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VES1238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VES1239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VES1249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VES1259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26</cp:revision>
  <dcterms:created xsi:type="dcterms:W3CDTF">2013-09-09T05:48:08Z</dcterms:created>
  <dcterms:modified xsi:type="dcterms:W3CDTF">2013-09-09T05:48:27Z</dcterms:modified>
</cp:coreProperties>
</file>