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E3739A-FD04-2543-8026-833CDDEED3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4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BFE7C-A428-1749-9EB7-EACC979179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9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7F63-D064-B840-BEF9-26162E32AE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35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79CC7-201E-324F-B855-F387AB125C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818E-41A3-4545-BF99-1607255B5E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24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BDD95-A47C-DB48-9FD1-2ECA830E2E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47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4B72E-76D7-1F45-B501-D48C269CF9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4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9BB04-E0BC-424C-97A8-9FF0FB6152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8F86C-41EE-C442-9CDB-7E1DCD5AE5E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68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9A97-3ABC-D64C-9E91-B3B22F3F4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27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C34DA-EF1D-CE4C-986A-80A28126B9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74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B6D2C-2145-4448-B548-4000046975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3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4C92-F801-9642-A032-6B39353F98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3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CFF395-89C4-584F-8E62-2FB5C765E7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VES1319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VES1328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VES1289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VES1307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27</cp:revision>
  <dcterms:created xsi:type="dcterms:W3CDTF">2013-09-09T05:48:55Z</dcterms:created>
  <dcterms:modified xsi:type="dcterms:W3CDTF">2013-09-09T05:48:58Z</dcterms:modified>
</cp:coreProperties>
</file>