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28" y="-112"/>
      </p:cViewPr>
      <p:guideLst>
        <p:guide orient="horz" pos="720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CE79EA-A651-DD48-9F09-E50F666E886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0333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242BD-30F5-F44C-9CB5-A778631B72A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944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98563-331C-C34B-BC52-DB18EAB87E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092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53652-AB01-E34B-8729-76DB70347D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461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D8D0B-7B05-5F41-A41B-041B9B79DE7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48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4CDB2-1FBD-B545-90E4-F0AC1BB98D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237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321D2-7713-AF41-B473-CC9E4DC711D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305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62EC8-3A6B-D54B-8FF8-36441731C5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104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C20B5-41DB-FE40-B71B-7982E78137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952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3DC4D-160D-E34F-BE92-31599475667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39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DD503-443D-C247-A5BA-7AF0259E1E1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966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E1740-9208-EA4C-BA28-4D8A59C12A3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714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3D117-DE22-8145-AF0B-ED1380DC06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15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D72E7C-444D-C84D-AAD3-5A722840AD3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VES1329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VES1330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VES1331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VES1356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VES1357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VES1358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VES1359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VES1360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VES1361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VES1362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VES1363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VES1364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VES1365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VES1366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VES1367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VES1368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VES1369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VES1370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VES1371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VES1372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VES1373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VES1374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VES1375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VES1376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38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685800" y="152400"/>
            <a:ext cx="198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600" dirty="0"/>
              <a:t>VES1333</a:t>
            </a:r>
            <a:r>
              <a:rPr lang="ja-JP" altLang="en-US" sz="1600" dirty="0"/>
              <a:t>（再泳動）</a:t>
            </a:r>
            <a:endParaRPr lang="en-US" altLang="ja-JP" sz="1600" dirty="0"/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3352800" y="112713"/>
            <a:ext cx="180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VES1339</a:t>
            </a:r>
            <a:r>
              <a:rPr lang="ja-JP" altLang="en-US" sz="1600"/>
              <a:t>（再泳動）</a:t>
            </a:r>
            <a:endParaRPr lang="en-US" altLang="ja-JP" sz="1600"/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5892800" y="119063"/>
            <a:ext cx="180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VES1343</a:t>
            </a:r>
            <a:r>
              <a:rPr lang="ja-JP" altLang="en-US" sz="1600"/>
              <a:t>（再泳動）</a:t>
            </a:r>
            <a:endParaRPr lang="en-US" altLang="ja-JP" sz="160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8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5867400" y="762000"/>
            <a:ext cx="27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38" name="図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8674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685800" y="1524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600" dirty="0"/>
              <a:t>VES1363</a:t>
            </a:r>
            <a:r>
              <a:rPr lang="ja-JP" altLang="en-US" sz="1600" dirty="0"/>
              <a:t>（再泳動）</a:t>
            </a:r>
            <a:endParaRPr lang="en-US" altLang="ja-JP" sz="1600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3352800" y="112713"/>
            <a:ext cx="180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/>
              <a:t>VES1365</a:t>
            </a:r>
            <a:r>
              <a:rPr lang="ja-JP" altLang="en-US" sz="1600" dirty="0"/>
              <a:t>（再泳動）</a:t>
            </a:r>
            <a:endParaRPr lang="en-US" altLang="ja-JP" sz="1600" dirty="0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VES1332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VES1333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VES1334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VES1335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VES1336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VES1337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VES1338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VES1339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VES1340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VES1341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VES1342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VES1343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VES1344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VES1345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VES1346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VES1347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VES1348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VES1349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VES1350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VES1351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VES1352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VES1353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VES1354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VES1355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546</Words>
  <Application>Microsoft Macintosh PowerPoint</Application>
  <PresentationFormat>画面に合わせる (4:3)</PresentationFormat>
  <Paragraphs>531</Paragraphs>
  <Slides>18</Slides>
  <Notes>18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31</cp:revision>
  <dcterms:created xsi:type="dcterms:W3CDTF">2013-09-09T05:49:01Z</dcterms:created>
  <dcterms:modified xsi:type="dcterms:W3CDTF">2013-09-09T05:49:22Z</dcterms:modified>
</cp:coreProperties>
</file>