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compatMode="1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C56B26-9664-A64A-9756-61C1A072EC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07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E5124-A4D3-AD41-AD31-82A6566D96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8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CE35C-E8BA-8B4D-9F20-734B0BB5B2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498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67301-D8B1-AA4B-8F6E-C310C37852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30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D6007-D90D-D048-8977-1714611865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76B91-15DE-5F4A-AAFB-C23B2DBE71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52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8B81E-C9AB-3D42-9B8D-F0E5B60656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63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982C4-A0D1-1044-950A-1D3C7E22AE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84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7F4CE-F066-8C44-BC9F-694CC55DE4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304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E8577-9051-6645-8EF5-7999C3D7A76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7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D5CB1-A068-9243-BC90-465814588D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51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34E9-6E8B-584F-8840-7096BFC73A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5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B76A-7D2A-8848-B1D2-1CA6B1C54C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1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68EAC1-C301-A94C-AEC8-84075FD1D76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VES1379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VES1424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VES1399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VES1403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34</cp:revision>
  <dcterms:created xsi:type="dcterms:W3CDTF">2013-09-09T05:49:27Z</dcterms:created>
  <dcterms:modified xsi:type="dcterms:W3CDTF">2013-09-09T05:49:49Z</dcterms:modified>
</cp:coreProperties>
</file>