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CDE6E7-52F1-644D-8907-520CABA19B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0905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4778A-DC19-3541-A1CC-A36D882D161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533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ECBE-8669-2648-8FAE-B5513C8B01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02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41969-8ECB-D845-8EF0-9465D2D2D6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20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84AA3-FA07-8D49-98EC-985039E4513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84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94B28-9B64-4740-AEB1-EA73841705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337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841C1-1B0B-044F-B93F-45313B3539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315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269A-C7D1-F34E-AFAD-78EE593639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140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0587C-6151-EA46-AF9A-3B8DA49B7A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1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63C0C-36FF-054D-B097-0DAC49F297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25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A8B04-96E8-F74C-BF4A-FE12A40385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30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820D-CADB-E547-98C7-5985D1C62B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813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BBA9E-0D86-F549-B108-A0F95189DF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06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A71155-B49F-AE48-93A5-4B9D54806D4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VES1469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VES1471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VES1472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VES1439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VES1449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VES1451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481</Words>
  <Application>Microsoft Macintosh PowerPoint</Application>
  <PresentationFormat>画面に合わせる (4:3)</PresentationFormat>
  <Paragraphs>481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39</cp:revision>
  <dcterms:created xsi:type="dcterms:W3CDTF">2013-09-09T05:49:51Z</dcterms:created>
  <dcterms:modified xsi:type="dcterms:W3CDTF">2013-09-09T05:50:10Z</dcterms:modified>
</cp:coreProperties>
</file>