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879202-489F-8942-9160-E4F2D2993A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96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B69F6-76C5-A14C-BAFD-99C7592A48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6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C328D-CB51-B641-97D4-64EE50F552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8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5067F-BB1A-D84D-ACEA-806061C838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87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EB017-2665-3D4B-AE46-C101550F78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25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6A9CD-A317-9A41-8B2A-FB46E55B0E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79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EB48B-103F-F74A-90AD-9E93BD0CF7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1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45EA1-D888-7F47-B0EA-89C15F665F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78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5B4F3-1982-624A-AEC3-01F9FFE2B7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94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37245-0ED4-9F41-9C8E-8D0B55AC9A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3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69282-D8C7-CD45-B7C1-D4DA38B61B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97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7BB05-9D18-3C4E-81FB-CB712DAD75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185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F74F0-58CD-E640-9531-C80C1315AF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8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87E2CE-405C-5445-9B9B-7C43A5D920E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VES1520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VES1499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41</cp:revision>
  <dcterms:created xsi:type="dcterms:W3CDTF">2013-09-09T05:50:14Z</dcterms:created>
  <dcterms:modified xsi:type="dcterms:W3CDTF">2013-09-09T05:50:34Z</dcterms:modified>
</cp:coreProperties>
</file>