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5pPr>
    <a:lvl6pPr marL="2286000" algn="l" defTabSz="457200" rtl="0" eaLnBrk="1" latinLnBrk="0" hangingPunct="1"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6pPr>
    <a:lvl7pPr marL="2743200" algn="l" defTabSz="457200" rtl="0" eaLnBrk="1" latinLnBrk="0" hangingPunct="1"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7pPr>
    <a:lvl8pPr marL="3200400" algn="l" defTabSz="457200" rtl="0" eaLnBrk="1" latinLnBrk="0" hangingPunct="1"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8pPr>
    <a:lvl9pPr marL="3657600" algn="l" defTabSz="457200" rtl="0" eaLnBrk="1" latinLnBrk="0" hangingPunct="1"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150" d="100"/>
          <a:sy n="150" d="100"/>
        </p:scale>
        <p:origin x="-1128" y="-112"/>
      </p:cViewPr>
      <p:guideLst>
        <p:guide orient="horz" pos="720"/>
        <p:guide pos="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0D52AA7-8A3E-8E47-8C10-EFDF1696748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179006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-128"/>
        <a:cs typeface="Osaka" charset="-128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-128"/>
        <a:cs typeface="Osaka" charset="-128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-128"/>
        <a:cs typeface="Osaka" charset="-128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-128"/>
        <a:cs typeface="Osaka" charset="-128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-128"/>
        <a:cs typeface="Osaka" charset="-128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10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11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12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13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9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25599-C918-AA49-99B8-57DB2BA57BF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33178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A1DFDF-B63E-5148-A65E-031ADC4BB98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2733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F86920-B09B-3B4F-A333-15F2CE945E3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69883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3B5AD4-1509-A241-BDBD-3E42F9221E0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76968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5B6372-37A8-EC42-B4E8-83B15C2EDC9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56609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38E194-9213-D247-BF3A-0CA6BBB0CE6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6763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9B646C-09F1-EF40-9555-7F5FE744891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37147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038402-D9BA-004A-803C-219D14669F0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80183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04E54A-6FB9-AF40-BEC3-EAB8AD01A1C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05759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7F92D7-C94F-1D46-9D02-E423A4EA2DB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41898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A51998-A81E-EE43-B76B-3D943D14978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37238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A7C2E2-6406-F442-8628-B0C97675C5A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19517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8E153D3-5E01-E446-BBCD-CF3B6AB2FA32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  <a:cs typeface="Osaka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  <a:cs typeface="Osaka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  <a:cs typeface="Osaka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  <a:cs typeface="Osaka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  <a:cs typeface="Osaka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  <a:cs typeface="Osaka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  <a:cs typeface="Osaka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  <a:cs typeface="Osaka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VES1521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VES1522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VES1523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534400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VES1548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VES1549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VES1550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600" cy="529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VES1551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VES1552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VES1553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600" cy="532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VES1554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VES1555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VES1556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6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VES1557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58674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4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000" dirty="0" smtClean="0">
                <a:solidFill>
                  <a:schemeClr val="tx1"/>
                </a:solidFill>
              </a:rPr>
              <a:t>Aw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1957388" y="10445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VES1558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pic>
        <p:nvPicPr>
          <p:cNvPr id="37" name="図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601980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3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6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53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VES1524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VES1525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VES1526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600" cy="531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VES1527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VES1528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VES1529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60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VES1530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VES1531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VES1532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VES1533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VES1534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VES1535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600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VES1536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VES1537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VES1538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600" cy="53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VES1539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VES1540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VES1541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VES1542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1957388" y="10445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VES1543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VES1544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86800" cy="530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VES1545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VES1546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VES1547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600" cy="532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新しいプレゼンテーション">
  <a:themeElements>
    <a:clrScheme name="新しいプレゼンテーショ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新しいプレゼンテーション">
      <a:majorFont>
        <a:latin typeface="Times"/>
        <a:ea typeface="Osaka"/>
        <a:cs typeface="Osaka"/>
      </a:majorFont>
      <a:minorFont>
        <a:latin typeface="Times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382</Words>
  <Application>Microsoft Macintosh PowerPoint</Application>
  <PresentationFormat>画面に合わせる (4:3)</PresentationFormat>
  <Paragraphs>382</Paragraphs>
  <Slides>13</Slides>
  <Notes>13</Notes>
  <HiddenSlides>0</HiddenSlides>
  <MMClips>0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4" baseType="lpstr">
      <vt:lpstr>新しいプレゼンテーション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</vt:vector>
  </TitlesOfParts>
  <Company>ש倀]脨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笹本 茂美</dc:creator>
  <cp:lastModifiedBy>小牧 明子</cp:lastModifiedBy>
  <cp:revision>42</cp:revision>
  <dcterms:created xsi:type="dcterms:W3CDTF">2013-09-09T05:50:36Z</dcterms:created>
  <dcterms:modified xsi:type="dcterms:W3CDTF">2013-09-09T05:51:32Z</dcterms:modified>
</cp:coreProperties>
</file>